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Lst>
  <p:sldSz cy="10287000" cx="18288000"/>
  <p:notesSz cx="6858000" cy="9144000"/>
  <p:embeddedFontLst>
    <p:embeddedFont>
      <p:font typeface="Halant"/>
      <p:bold r:id="rId13"/>
    </p:embeddedFont>
    <p:embeddedFont>
      <p:font typeface="Inter"/>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288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8F5E147-F94E-4EC7-AF80-C102A0C38600}">
  <a:tblStyle styleId="{A8F5E147-F94E-4EC7-AF80-C102A0C38600}"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font" Target="fonts/Halant-bold.fntdata"/><Relationship Id="rId12" Type="http://schemas.openxmlformats.org/officeDocument/2006/relationships/slide" Target="slides/slide5.xml"/><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Inter-bold.fntdata"/><Relationship Id="rId14" Type="http://schemas.openxmlformats.org/officeDocument/2006/relationships/font" Target="fonts/Inter-regular.fntdata"/><Relationship Id="rId17" Type="http://schemas.openxmlformats.org/officeDocument/2006/relationships/font" Target="fonts/Inter-boldItalic.fntdata"/><Relationship Id="rId16" Type="http://schemas.openxmlformats.org/officeDocument/2006/relationships/font" Target="fonts/Inter-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7" name="Google Shape;157;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g27887a6bb36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8" name="Google Shape;178;g27887a6bb36_1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g2f2ecdbd232_0_3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8" name="Google Shape;198;g2f2ecdbd232_0_30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g3001bb853c9_0_1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0" name="Google Shape;220;g3001bb853c9_0_10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g34328d5f416_0_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9" name="Google Shape;239;g34328d5f416_0_8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 name="Google Shape;13;p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 name="Google Shape;14;p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11"/>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1" name="Google Shape;71;p1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1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1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12"/>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12"/>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7" name="Google Shape;77;p1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1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1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86" name="Shape 86"/>
        <p:cNvGrpSpPr/>
        <p:nvPr/>
      </p:nvGrpSpPr>
      <p:grpSpPr>
        <a:xfrm>
          <a:off x="0" y="0"/>
          <a:ext cx="0" cy="0"/>
          <a:chOff x="0" y="0"/>
          <a:chExt cx="0" cy="0"/>
        </a:xfrm>
      </p:grpSpPr>
      <p:sp>
        <p:nvSpPr>
          <p:cNvPr id="87" name="Google Shape;87;p14"/>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88" name="Google Shape;88;p14"/>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89" name="Google Shape;89;p14"/>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0" name="Shape 90"/>
        <p:cNvGrpSpPr/>
        <p:nvPr/>
      </p:nvGrpSpPr>
      <p:grpSpPr>
        <a:xfrm>
          <a:off x="0" y="0"/>
          <a:ext cx="0" cy="0"/>
          <a:chOff x="0" y="0"/>
          <a:chExt cx="0" cy="0"/>
        </a:xfrm>
      </p:grpSpPr>
      <p:sp>
        <p:nvSpPr>
          <p:cNvPr id="91" name="Google Shape;91;p15"/>
          <p:cNvSpPr txBox="1"/>
          <p:nvPr>
            <p:ph type="ctrTitle"/>
          </p:nvPr>
        </p:nvSpPr>
        <p:spPr>
          <a:xfrm>
            <a:off x="685800" y="2130425"/>
            <a:ext cx="7772400" cy="1470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92" name="Google Shape;92;p15"/>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rtl="0" algn="ctr">
              <a:spcBef>
                <a:spcPts val="640"/>
              </a:spcBef>
              <a:spcAft>
                <a:spcPts val="0"/>
              </a:spcAft>
              <a:buClr>
                <a:srgbClr val="888888"/>
              </a:buClr>
              <a:buSzPts val="3200"/>
              <a:buNone/>
              <a:defRPr>
                <a:solidFill>
                  <a:srgbClr val="888888"/>
                </a:solidFill>
              </a:defRPr>
            </a:lvl1pPr>
            <a:lvl2pPr lvl="1" rtl="0" algn="ctr">
              <a:spcBef>
                <a:spcPts val="560"/>
              </a:spcBef>
              <a:spcAft>
                <a:spcPts val="0"/>
              </a:spcAft>
              <a:buClr>
                <a:srgbClr val="888888"/>
              </a:buClr>
              <a:buSzPts val="2800"/>
              <a:buNone/>
              <a:defRPr>
                <a:solidFill>
                  <a:srgbClr val="888888"/>
                </a:solidFill>
              </a:defRPr>
            </a:lvl2pPr>
            <a:lvl3pPr lvl="2" rtl="0" algn="ctr">
              <a:spcBef>
                <a:spcPts val="480"/>
              </a:spcBef>
              <a:spcAft>
                <a:spcPts val="0"/>
              </a:spcAft>
              <a:buClr>
                <a:srgbClr val="888888"/>
              </a:buClr>
              <a:buSzPts val="2400"/>
              <a:buNone/>
              <a:defRPr>
                <a:solidFill>
                  <a:srgbClr val="888888"/>
                </a:solidFill>
              </a:defRPr>
            </a:lvl3pPr>
            <a:lvl4pPr lvl="3" rtl="0" algn="ctr">
              <a:spcBef>
                <a:spcPts val="400"/>
              </a:spcBef>
              <a:spcAft>
                <a:spcPts val="0"/>
              </a:spcAft>
              <a:buClr>
                <a:srgbClr val="888888"/>
              </a:buClr>
              <a:buSzPts val="2000"/>
              <a:buNone/>
              <a:defRPr>
                <a:solidFill>
                  <a:srgbClr val="888888"/>
                </a:solidFill>
              </a:defRPr>
            </a:lvl4pPr>
            <a:lvl5pPr lvl="4" rtl="0" algn="ctr">
              <a:spcBef>
                <a:spcPts val="400"/>
              </a:spcBef>
              <a:spcAft>
                <a:spcPts val="0"/>
              </a:spcAft>
              <a:buClr>
                <a:srgbClr val="888888"/>
              </a:buClr>
              <a:buSzPts val="2000"/>
              <a:buNone/>
              <a:defRPr>
                <a:solidFill>
                  <a:srgbClr val="888888"/>
                </a:solidFill>
              </a:defRPr>
            </a:lvl5pPr>
            <a:lvl6pPr lvl="5" rtl="0" algn="ctr">
              <a:spcBef>
                <a:spcPts val="400"/>
              </a:spcBef>
              <a:spcAft>
                <a:spcPts val="0"/>
              </a:spcAft>
              <a:buClr>
                <a:srgbClr val="888888"/>
              </a:buClr>
              <a:buSzPts val="2000"/>
              <a:buNone/>
              <a:defRPr>
                <a:solidFill>
                  <a:srgbClr val="888888"/>
                </a:solidFill>
              </a:defRPr>
            </a:lvl6pPr>
            <a:lvl7pPr lvl="6" rtl="0" algn="ctr">
              <a:spcBef>
                <a:spcPts val="400"/>
              </a:spcBef>
              <a:spcAft>
                <a:spcPts val="0"/>
              </a:spcAft>
              <a:buClr>
                <a:srgbClr val="888888"/>
              </a:buClr>
              <a:buSzPts val="2000"/>
              <a:buNone/>
              <a:defRPr>
                <a:solidFill>
                  <a:srgbClr val="888888"/>
                </a:solidFill>
              </a:defRPr>
            </a:lvl7pPr>
            <a:lvl8pPr lvl="7" rtl="0" algn="ctr">
              <a:spcBef>
                <a:spcPts val="400"/>
              </a:spcBef>
              <a:spcAft>
                <a:spcPts val="0"/>
              </a:spcAft>
              <a:buClr>
                <a:srgbClr val="888888"/>
              </a:buClr>
              <a:buSzPts val="2000"/>
              <a:buNone/>
              <a:defRPr>
                <a:solidFill>
                  <a:srgbClr val="888888"/>
                </a:solidFill>
              </a:defRPr>
            </a:lvl8pPr>
            <a:lvl9pPr lvl="8" rtl="0" algn="ctr">
              <a:spcBef>
                <a:spcPts val="400"/>
              </a:spcBef>
              <a:spcAft>
                <a:spcPts val="0"/>
              </a:spcAft>
              <a:buClr>
                <a:srgbClr val="888888"/>
              </a:buClr>
              <a:buSzPts val="2000"/>
              <a:buNone/>
              <a:defRPr>
                <a:solidFill>
                  <a:srgbClr val="888888"/>
                </a:solidFill>
              </a:defRPr>
            </a:lvl9pPr>
          </a:lstStyle>
          <a:p/>
        </p:txBody>
      </p:sp>
      <p:sp>
        <p:nvSpPr>
          <p:cNvPr id="93" name="Google Shape;93;p15"/>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94" name="Google Shape;94;p15"/>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95" name="Google Shape;95;p15"/>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96" name="Shape 96"/>
        <p:cNvGrpSpPr/>
        <p:nvPr/>
      </p:nvGrpSpPr>
      <p:grpSpPr>
        <a:xfrm>
          <a:off x="0" y="0"/>
          <a:ext cx="0" cy="0"/>
          <a:chOff x="0" y="0"/>
          <a:chExt cx="0" cy="0"/>
        </a:xfrm>
      </p:grpSpPr>
      <p:sp>
        <p:nvSpPr>
          <p:cNvPr id="97" name="Google Shape;97;p1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98" name="Google Shape;98;p16"/>
          <p:cNvSpPr txBox="1"/>
          <p:nvPr>
            <p:ph idx="1" type="body"/>
          </p:nvPr>
        </p:nvSpPr>
        <p:spPr>
          <a:xfrm>
            <a:off x="457200" y="1600200"/>
            <a:ext cx="8229600" cy="4526100"/>
          </a:xfrm>
          <a:prstGeom prst="rect">
            <a:avLst/>
          </a:prstGeom>
          <a:noFill/>
          <a:ln>
            <a:noFill/>
          </a:ln>
        </p:spPr>
        <p:txBody>
          <a:bodyPr anchorCtr="0" anchor="t" bIns="45700" lIns="91425" spcFirstLastPara="1" rIns="91425" wrap="square" tIns="45700">
            <a:normAutofit/>
          </a:bodyPr>
          <a:lstStyle>
            <a:lvl1pPr indent="-342900" lvl="0" marL="457200" rtl="0" algn="l">
              <a:spcBef>
                <a:spcPts val="360"/>
              </a:spcBef>
              <a:spcAft>
                <a:spcPts val="0"/>
              </a:spcAft>
              <a:buClr>
                <a:schemeClr val="dk1"/>
              </a:buClr>
              <a:buSzPts val="1800"/>
              <a:buChar char="•"/>
              <a:defRPr/>
            </a:lvl1pPr>
            <a:lvl2pPr indent="-342900" lvl="1" marL="914400" rtl="0" algn="l">
              <a:spcBef>
                <a:spcPts val="360"/>
              </a:spcBef>
              <a:spcAft>
                <a:spcPts val="0"/>
              </a:spcAft>
              <a:buClr>
                <a:schemeClr val="dk1"/>
              </a:buClr>
              <a:buSzPts val="1800"/>
              <a:buChar char="–"/>
              <a:defRPr/>
            </a:lvl2pPr>
            <a:lvl3pPr indent="-342900" lvl="2" marL="1371600" rtl="0" algn="l">
              <a:spcBef>
                <a:spcPts val="360"/>
              </a:spcBef>
              <a:spcAft>
                <a:spcPts val="0"/>
              </a:spcAft>
              <a:buClr>
                <a:schemeClr val="dk1"/>
              </a:buClr>
              <a:buSzPts val="1800"/>
              <a:buChar char="•"/>
              <a:defRPr/>
            </a:lvl3pPr>
            <a:lvl4pPr indent="-342900" lvl="3" marL="1828800" rtl="0" algn="l">
              <a:spcBef>
                <a:spcPts val="360"/>
              </a:spcBef>
              <a:spcAft>
                <a:spcPts val="0"/>
              </a:spcAft>
              <a:buClr>
                <a:schemeClr val="dk1"/>
              </a:buClr>
              <a:buSzPts val="1800"/>
              <a:buChar char="–"/>
              <a:defRPr/>
            </a:lvl4pPr>
            <a:lvl5pPr indent="-342900" lvl="4" marL="2286000" rtl="0" algn="l">
              <a:spcBef>
                <a:spcPts val="360"/>
              </a:spcBef>
              <a:spcAft>
                <a:spcPts val="0"/>
              </a:spcAft>
              <a:buClr>
                <a:schemeClr val="dk1"/>
              </a:buClr>
              <a:buSzPts val="1800"/>
              <a:buChar char="»"/>
              <a:defRPr/>
            </a:lvl5pPr>
            <a:lvl6pPr indent="-342900" lvl="5" marL="2743200" rtl="0" algn="l">
              <a:spcBef>
                <a:spcPts val="360"/>
              </a:spcBef>
              <a:spcAft>
                <a:spcPts val="0"/>
              </a:spcAft>
              <a:buClr>
                <a:schemeClr val="dk1"/>
              </a:buClr>
              <a:buSzPts val="1800"/>
              <a:buChar char="•"/>
              <a:defRPr/>
            </a:lvl6pPr>
            <a:lvl7pPr indent="-342900" lvl="6" marL="3200400" rtl="0" algn="l">
              <a:spcBef>
                <a:spcPts val="360"/>
              </a:spcBef>
              <a:spcAft>
                <a:spcPts val="0"/>
              </a:spcAft>
              <a:buClr>
                <a:schemeClr val="dk1"/>
              </a:buClr>
              <a:buSzPts val="1800"/>
              <a:buChar char="•"/>
              <a:defRPr/>
            </a:lvl7pPr>
            <a:lvl8pPr indent="-342900" lvl="7" marL="3657600" rtl="0" algn="l">
              <a:spcBef>
                <a:spcPts val="360"/>
              </a:spcBef>
              <a:spcAft>
                <a:spcPts val="0"/>
              </a:spcAft>
              <a:buClr>
                <a:schemeClr val="dk1"/>
              </a:buClr>
              <a:buSzPts val="1800"/>
              <a:buChar char="•"/>
              <a:defRPr/>
            </a:lvl8pPr>
            <a:lvl9pPr indent="-342900" lvl="8" marL="4114800" rtl="0" algn="l">
              <a:spcBef>
                <a:spcPts val="360"/>
              </a:spcBef>
              <a:spcAft>
                <a:spcPts val="0"/>
              </a:spcAft>
              <a:buClr>
                <a:schemeClr val="dk1"/>
              </a:buClr>
              <a:buSzPts val="1800"/>
              <a:buChar char="•"/>
              <a:defRPr/>
            </a:lvl9pPr>
          </a:lstStyle>
          <a:p/>
        </p:txBody>
      </p:sp>
      <p:sp>
        <p:nvSpPr>
          <p:cNvPr id="99" name="Google Shape;99;p16"/>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00" name="Google Shape;100;p16"/>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01" name="Google Shape;101;p16"/>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2" name="Shape 102"/>
        <p:cNvGrpSpPr/>
        <p:nvPr/>
      </p:nvGrpSpPr>
      <p:grpSpPr>
        <a:xfrm>
          <a:off x="0" y="0"/>
          <a:ext cx="0" cy="0"/>
          <a:chOff x="0" y="0"/>
          <a:chExt cx="0" cy="0"/>
        </a:xfrm>
      </p:grpSpPr>
      <p:sp>
        <p:nvSpPr>
          <p:cNvPr id="103" name="Google Shape;103;p17"/>
          <p:cNvSpPr txBox="1"/>
          <p:nvPr>
            <p:ph type="title"/>
          </p:nvPr>
        </p:nvSpPr>
        <p:spPr>
          <a:xfrm>
            <a:off x="722313" y="4406900"/>
            <a:ext cx="7772400" cy="1362000"/>
          </a:xfrm>
          <a:prstGeom prst="rect">
            <a:avLst/>
          </a:prstGeom>
          <a:noFill/>
          <a:ln>
            <a:noFill/>
          </a:ln>
        </p:spPr>
        <p:txBody>
          <a:bodyPr anchorCtr="0" anchor="t" bIns="45700" lIns="91425" spcFirstLastPara="1" rIns="91425" wrap="square" tIns="45700">
            <a:normAutofit/>
          </a:bodyPr>
          <a:lstStyle>
            <a:lvl1pPr lvl="0" rtl="0" algn="l">
              <a:spcBef>
                <a:spcPts val="0"/>
              </a:spcBef>
              <a:spcAft>
                <a:spcPts val="0"/>
              </a:spcAft>
              <a:buClr>
                <a:schemeClr val="dk1"/>
              </a:buClr>
              <a:buSzPts val="4000"/>
              <a:buFont typeface="Calibri"/>
              <a:buNone/>
              <a:defRPr b="1" sz="4000" cap="none"/>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04" name="Google Shape;104;p17"/>
          <p:cNvSpPr txBox="1"/>
          <p:nvPr>
            <p:ph idx="1" type="body"/>
          </p:nvPr>
        </p:nvSpPr>
        <p:spPr>
          <a:xfrm>
            <a:off x="722313" y="2906713"/>
            <a:ext cx="7772400" cy="1500300"/>
          </a:xfrm>
          <a:prstGeom prst="rect">
            <a:avLst/>
          </a:prstGeom>
          <a:noFill/>
          <a:ln>
            <a:noFill/>
          </a:ln>
        </p:spPr>
        <p:txBody>
          <a:bodyPr anchorCtr="0" anchor="b" bIns="45700" lIns="91425" spcFirstLastPara="1" rIns="91425" wrap="square" tIns="45700">
            <a:normAutofit/>
          </a:bodyPr>
          <a:lstStyle>
            <a:lvl1pPr indent="-228600" lvl="0" marL="457200" rtl="0" algn="l">
              <a:spcBef>
                <a:spcPts val="400"/>
              </a:spcBef>
              <a:spcAft>
                <a:spcPts val="0"/>
              </a:spcAft>
              <a:buClr>
                <a:srgbClr val="888888"/>
              </a:buClr>
              <a:buSzPts val="2000"/>
              <a:buNone/>
              <a:defRPr sz="2000">
                <a:solidFill>
                  <a:srgbClr val="888888"/>
                </a:solidFill>
              </a:defRPr>
            </a:lvl1pPr>
            <a:lvl2pPr indent="-228600" lvl="1" marL="914400" rtl="0" algn="l">
              <a:spcBef>
                <a:spcPts val="360"/>
              </a:spcBef>
              <a:spcAft>
                <a:spcPts val="0"/>
              </a:spcAft>
              <a:buClr>
                <a:srgbClr val="888888"/>
              </a:buClr>
              <a:buSzPts val="1800"/>
              <a:buNone/>
              <a:defRPr sz="1800">
                <a:solidFill>
                  <a:srgbClr val="888888"/>
                </a:solidFill>
              </a:defRPr>
            </a:lvl2pPr>
            <a:lvl3pPr indent="-228600" lvl="2" marL="1371600" rtl="0" algn="l">
              <a:spcBef>
                <a:spcPts val="320"/>
              </a:spcBef>
              <a:spcAft>
                <a:spcPts val="0"/>
              </a:spcAft>
              <a:buClr>
                <a:srgbClr val="888888"/>
              </a:buClr>
              <a:buSzPts val="1600"/>
              <a:buNone/>
              <a:defRPr sz="1600">
                <a:solidFill>
                  <a:srgbClr val="888888"/>
                </a:solidFill>
              </a:defRPr>
            </a:lvl3pPr>
            <a:lvl4pPr indent="-228600" lvl="3" marL="1828800" rtl="0" algn="l">
              <a:spcBef>
                <a:spcPts val="280"/>
              </a:spcBef>
              <a:spcAft>
                <a:spcPts val="0"/>
              </a:spcAft>
              <a:buClr>
                <a:srgbClr val="888888"/>
              </a:buClr>
              <a:buSzPts val="1400"/>
              <a:buNone/>
              <a:defRPr sz="1400">
                <a:solidFill>
                  <a:srgbClr val="888888"/>
                </a:solidFill>
              </a:defRPr>
            </a:lvl4pPr>
            <a:lvl5pPr indent="-228600" lvl="4" marL="2286000" rtl="0" algn="l">
              <a:spcBef>
                <a:spcPts val="280"/>
              </a:spcBef>
              <a:spcAft>
                <a:spcPts val="0"/>
              </a:spcAft>
              <a:buClr>
                <a:srgbClr val="888888"/>
              </a:buClr>
              <a:buSzPts val="1400"/>
              <a:buNone/>
              <a:defRPr sz="1400">
                <a:solidFill>
                  <a:srgbClr val="888888"/>
                </a:solidFill>
              </a:defRPr>
            </a:lvl5pPr>
            <a:lvl6pPr indent="-228600" lvl="5" marL="2743200" rtl="0" algn="l">
              <a:spcBef>
                <a:spcPts val="280"/>
              </a:spcBef>
              <a:spcAft>
                <a:spcPts val="0"/>
              </a:spcAft>
              <a:buClr>
                <a:srgbClr val="888888"/>
              </a:buClr>
              <a:buSzPts val="1400"/>
              <a:buNone/>
              <a:defRPr sz="1400">
                <a:solidFill>
                  <a:srgbClr val="888888"/>
                </a:solidFill>
              </a:defRPr>
            </a:lvl6pPr>
            <a:lvl7pPr indent="-228600" lvl="6" marL="3200400" rtl="0" algn="l">
              <a:spcBef>
                <a:spcPts val="280"/>
              </a:spcBef>
              <a:spcAft>
                <a:spcPts val="0"/>
              </a:spcAft>
              <a:buClr>
                <a:srgbClr val="888888"/>
              </a:buClr>
              <a:buSzPts val="1400"/>
              <a:buNone/>
              <a:defRPr sz="1400">
                <a:solidFill>
                  <a:srgbClr val="888888"/>
                </a:solidFill>
              </a:defRPr>
            </a:lvl7pPr>
            <a:lvl8pPr indent="-228600" lvl="7" marL="3657600" rtl="0" algn="l">
              <a:spcBef>
                <a:spcPts val="280"/>
              </a:spcBef>
              <a:spcAft>
                <a:spcPts val="0"/>
              </a:spcAft>
              <a:buClr>
                <a:srgbClr val="888888"/>
              </a:buClr>
              <a:buSzPts val="1400"/>
              <a:buNone/>
              <a:defRPr sz="1400">
                <a:solidFill>
                  <a:srgbClr val="888888"/>
                </a:solidFill>
              </a:defRPr>
            </a:lvl8pPr>
            <a:lvl9pPr indent="-228600" lvl="8" marL="4114800" rtl="0" algn="l">
              <a:spcBef>
                <a:spcPts val="280"/>
              </a:spcBef>
              <a:spcAft>
                <a:spcPts val="0"/>
              </a:spcAft>
              <a:buClr>
                <a:srgbClr val="888888"/>
              </a:buClr>
              <a:buSzPts val="1400"/>
              <a:buNone/>
              <a:defRPr sz="1400">
                <a:solidFill>
                  <a:srgbClr val="888888"/>
                </a:solidFill>
              </a:defRPr>
            </a:lvl9pPr>
          </a:lstStyle>
          <a:p/>
        </p:txBody>
      </p:sp>
      <p:sp>
        <p:nvSpPr>
          <p:cNvPr id="105" name="Google Shape;105;p17"/>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06" name="Google Shape;106;p17"/>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07" name="Google Shape;107;p17"/>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108" name="Shape 108"/>
        <p:cNvGrpSpPr/>
        <p:nvPr/>
      </p:nvGrpSpPr>
      <p:grpSpPr>
        <a:xfrm>
          <a:off x="0" y="0"/>
          <a:ext cx="0" cy="0"/>
          <a:chOff x="0" y="0"/>
          <a:chExt cx="0" cy="0"/>
        </a:xfrm>
      </p:grpSpPr>
      <p:sp>
        <p:nvSpPr>
          <p:cNvPr id="109" name="Google Shape;109;p1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10" name="Google Shape;110;p18"/>
          <p:cNvSpPr txBox="1"/>
          <p:nvPr>
            <p:ph idx="1" type="body"/>
          </p:nvPr>
        </p:nvSpPr>
        <p:spPr>
          <a:xfrm>
            <a:off x="457200" y="1600200"/>
            <a:ext cx="4038600" cy="4526100"/>
          </a:xfrm>
          <a:prstGeom prst="rect">
            <a:avLst/>
          </a:prstGeom>
          <a:noFill/>
          <a:ln>
            <a:noFill/>
          </a:ln>
        </p:spPr>
        <p:txBody>
          <a:bodyPr anchorCtr="0" anchor="t" bIns="45700" lIns="91425" spcFirstLastPara="1" rIns="91425" wrap="square" tIns="45700">
            <a:normAutofit/>
          </a:bodyPr>
          <a:lstStyle>
            <a:lvl1pPr indent="-406400" lvl="0" marL="457200" rtl="0" algn="l">
              <a:spcBef>
                <a:spcPts val="560"/>
              </a:spcBef>
              <a:spcAft>
                <a:spcPts val="0"/>
              </a:spcAft>
              <a:buClr>
                <a:schemeClr val="dk1"/>
              </a:buClr>
              <a:buSzPts val="2800"/>
              <a:buChar char="•"/>
              <a:defRPr sz="2800"/>
            </a:lvl1pPr>
            <a:lvl2pPr indent="-381000" lvl="1" marL="914400" rtl="0" algn="l">
              <a:spcBef>
                <a:spcPts val="480"/>
              </a:spcBef>
              <a:spcAft>
                <a:spcPts val="0"/>
              </a:spcAft>
              <a:buClr>
                <a:schemeClr val="dk1"/>
              </a:buClr>
              <a:buSzPts val="2400"/>
              <a:buChar char="–"/>
              <a:defRPr sz="2400"/>
            </a:lvl2pPr>
            <a:lvl3pPr indent="-355600" lvl="2" marL="1371600" rtl="0" algn="l">
              <a:spcBef>
                <a:spcPts val="400"/>
              </a:spcBef>
              <a:spcAft>
                <a:spcPts val="0"/>
              </a:spcAft>
              <a:buClr>
                <a:schemeClr val="dk1"/>
              </a:buClr>
              <a:buSzPts val="2000"/>
              <a:buChar char="•"/>
              <a:defRPr sz="2000"/>
            </a:lvl3pPr>
            <a:lvl4pPr indent="-342900" lvl="3" marL="1828800" rtl="0" algn="l">
              <a:spcBef>
                <a:spcPts val="360"/>
              </a:spcBef>
              <a:spcAft>
                <a:spcPts val="0"/>
              </a:spcAft>
              <a:buClr>
                <a:schemeClr val="dk1"/>
              </a:buClr>
              <a:buSzPts val="1800"/>
              <a:buChar char="–"/>
              <a:defRPr sz="1800"/>
            </a:lvl4pPr>
            <a:lvl5pPr indent="-342900" lvl="4" marL="2286000" rtl="0" algn="l">
              <a:spcBef>
                <a:spcPts val="360"/>
              </a:spcBef>
              <a:spcAft>
                <a:spcPts val="0"/>
              </a:spcAft>
              <a:buClr>
                <a:schemeClr val="dk1"/>
              </a:buClr>
              <a:buSzPts val="1800"/>
              <a:buChar char="»"/>
              <a:defRPr sz="1800"/>
            </a:lvl5pPr>
            <a:lvl6pPr indent="-342900" lvl="5" marL="2743200" rtl="0" algn="l">
              <a:spcBef>
                <a:spcPts val="360"/>
              </a:spcBef>
              <a:spcAft>
                <a:spcPts val="0"/>
              </a:spcAft>
              <a:buClr>
                <a:schemeClr val="dk1"/>
              </a:buClr>
              <a:buSzPts val="1800"/>
              <a:buChar char="•"/>
              <a:defRPr sz="1800"/>
            </a:lvl6pPr>
            <a:lvl7pPr indent="-342900" lvl="6" marL="3200400" rtl="0" algn="l">
              <a:spcBef>
                <a:spcPts val="360"/>
              </a:spcBef>
              <a:spcAft>
                <a:spcPts val="0"/>
              </a:spcAft>
              <a:buClr>
                <a:schemeClr val="dk1"/>
              </a:buClr>
              <a:buSzPts val="1800"/>
              <a:buChar char="•"/>
              <a:defRPr sz="1800"/>
            </a:lvl7pPr>
            <a:lvl8pPr indent="-342900" lvl="7" marL="3657600" rtl="0" algn="l">
              <a:spcBef>
                <a:spcPts val="360"/>
              </a:spcBef>
              <a:spcAft>
                <a:spcPts val="0"/>
              </a:spcAft>
              <a:buClr>
                <a:schemeClr val="dk1"/>
              </a:buClr>
              <a:buSzPts val="1800"/>
              <a:buChar char="•"/>
              <a:defRPr sz="1800"/>
            </a:lvl8pPr>
            <a:lvl9pPr indent="-342900" lvl="8" marL="4114800" rtl="0" algn="l">
              <a:spcBef>
                <a:spcPts val="360"/>
              </a:spcBef>
              <a:spcAft>
                <a:spcPts val="0"/>
              </a:spcAft>
              <a:buClr>
                <a:schemeClr val="dk1"/>
              </a:buClr>
              <a:buSzPts val="1800"/>
              <a:buChar char="•"/>
              <a:defRPr sz="1800"/>
            </a:lvl9pPr>
          </a:lstStyle>
          <a:p/>
        </p:txBody>
      </p:sp>
      <p:sp>
        <p:nvSpPr>
          <p:cNvPr id="111" name="Google Shape;111;p18"/>
          <p:cNvSpPr txBox="1"/>
          <p:nvPr>
            <p:ph idx="2" type="body"/>
          </p:nvPr>
        </p:nvSpPr>
        <p:spPr>
          <a:xfrm>
            <a:off x="4648200" y="1600200"/>
            <a:ext cx="4038600" cy="4526100"/>
          </a:xfrm>
          <a:prstGeom prst="rect">
            <a:avLst/>
          </a:prstGeom>
          <a:noFill/>
          <a:ln>
            <a:noFill/>
          </a:ln>
        </p:spPr>
        <p:txBody>
          <a:bodyPr anchorCtr="0" anchor="t" bIns="45700" lIns="91425" spcFirstLastPara="1" rIns="91425" wrap="square" tIns="45700">
            <a:normAutofit/>
          </a:bodyPr>
          <a:lstStyle>
            <a:lvl1pPr indent="-406400" lvl="0" marL="457200" rtl="0" algn="l">
              <a:spcBef>
                <a:spcPts val="560"/>
              </a:spcBef>
              <a:spcAft>
                <a:spcPts val="0"/>
              </a:spcAft>
              <a:buClr>
                <a:schemeClr val="dk1"/>
              </a:buClr>
              <a:buSzPts val="2800"/>
              <a:buChar char="•"/>
              <a:defRPr sz="2800"/>
            </a:lvl1pPr>
            <a:lvl2pPr indent="-381000" lvl="1" marL="914400" rtl="0" algn="l">
              <a:spcBef>
                <a:spcPts val="480"/>
              </a:spcBef>
              <a:spcAft>
                <a:spcPts val="0"/>
              </a:spcAft>
              <a:buClr>
                <a:schemeClr val="dk1"/>
              </a:buClr>
              <a:buSzPts val="2400"/>
              <a:buChar char="–"/>
              <a:defRPr sz="2400"/>
            </a:lvl2pPr>
            <a:lvl3pPr indent="-355600" lvl="2" marL="1371600" rtl="0" algn="l">
              <a:spcBef>
                <a:spcPts val="400"/>
              </a:spcBef>
              <a:spcAft>
                <a:spcPts val="0"/>
              </a:spcAft>
              <a:buClr>
                <a:schemeClr val="dk1"/>
              </a:buClr>
              <a:buSzPts val="2000"/>
              <a:buChar char="•"/>
              <a:defRPr sz="2000"/>
            </a:lvl3pPr>
            <a:lvl4pPr indent="-342900" lvl="3" marL="1828800" rtl="0" algn="l">
              <a:spcBef>
                <a:spcPts val="360"/>
              </a:spcBef>
              <a:spcAft>
                <a:spcPts val="0"/>
              </a:spcAft>
              <a:buClr>
                <a:schemeClr val="dk1"/>
              </a:buClr>
              <a:buSzPts val="1800"/>
              <a:buChar char="–"/>
              <a:defRPr sz="1800"/>
            </a:lvl4pPr>
            <a:lvl5pPr indent="-342900" lvl="4" marL="2286000" rtl="0" algn="l">
              <a:spcBef>
                <a:spcPts val="360"/>
              </a:spcBef>
              <a:spcAft>
                <a:spcPts val="0"/>
              </a:spcAft>
              <a:buClr>
                <a:schemeClr val="dk1"/>
              </a:buClr>
              <a:buSzPts val="1800"/>
              <a:buChar char="»"/>
              <a:defRPr sz="1800"/>
            </a:lvl5pPr>
            <a:lvl6pPr indent="-342900" lvl="5" marL="2743200" rtl="0" algn="l">
              <a:spcBef>
                <a:spcPts val="360"/>
              </a:spcBef>
              <a:spcAft>
                <a:spcPts val="0"/>
              </a:spcAft>
              <a:buClr>
                <a:schemeClr val="dk1"/>
              </a:buClr>
              <a:buSzPts val="1800"/>
              <a:buChar char="•"/>
              <a:defRPr sz="1800"/>
            </a:lvl6pPr>
            <a:lvl7pPr indent="-342900" lvl="6" marL="3200400" rtl="0" algn="l">
              <a:spcBef>
                <a:spcPts val="360"/>
              </a:spcBef>
              <a:spcAft>
                <a:spcPts val="0"/>
              </a:spcAft>
              <a:buClr>
                <a:schemeClr val="dk1"/>
              </a:buClr>
              <a:buSzPts val="1800"/>
              <a:buChar char="•"/>
              <a:defRPr sz="1800"/>
            </a:lvl7pPr>
            <a:lvl8pPr indent="-342900" lvl="7" marL="3657600" rtl="0" algn="l">
              <a:spcBef>
                <a:spcPts val="360"/>
              </a:spcBef>
              <a:spcAft>
                <a:spcPts val="0"/>
              </a:spcAft>
              <a:buClr>
                <a:schemeClr val="dk1"/>
              </a:buClr>
              <a:buSzPts val="1800"/>
              <a:buChar char="•"/>
              <a:defRPr sz="1800"/>
            </a:lvl8pPr>
            <a:lvl9pPr indent="-342900" lvl="8" marL="4114800" rtl="0" algn="l">
              <a:spcBef>
                <a:spcPts val="360"/>
              </a:spcBef>
              <a:spcAft>
                <a:spcPts val="0"/>
              </a:spcAft>
              <a:buClr>
                <a:schemeClr val="dk1"/>
              </a:buClr>
              <a:buSzPts val="1800"/>
              <a:buChar char="•"/>
              <a:defRPr sz="1800"/>
            </a:lvl9pPr>
          </a:lstStyle>
          <a:p/>
        </p:txBody>
      </p:sp>
      <p:sp>
        <p:nvSpPr>
          <p:cNvPr id="112" name="Google Shape;112;p18"/>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13" name="Google Shape;113;p18"/>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14" name="Google Shape;114;p18"/>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115" name="Shape 115"/>
        <p:cNvGrpSpPr/>
        <p:nvPr/>
      </p:nvGrpSpPr>
      <p:grpSpPr>
        <a:xfrm>
          <a:off x="0" y="0"/>
          <a:ext cx="0" cy="0"/>
          <a:chOff x="0" y="0"/>
          <a:chExt cx="0" cy="0"/>
        </a:xfrm>
      </p:grpSpPr>
      <p:sp>
        <p:nvSpPr>
          <p:cNvPr id="116" name="Google Shape;116;p1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4400"/>
              <a:buFont typeface="Calibri"/>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17" name="Google Shape;117;p19"/>
          <p:cNvSpPr txBox="1"/>
          <p:nvPr>
            <p:ph idx="1" type="body"/>
          </p:nvPr>
        </p:nvSpPr>
        <p:spPr>
          <a:xfrm>
            <a:off x="457200" y="1535113"/>
            <a:ext cx="4040100" cy="639900"/>
          </a:xfrm>
          <a:prstGeom prst="rect">
            <a:avLst/>
          </a:prstGeom>
          <a:noFill/>
          <a:ln>
            <a:noFill/>
          </a:ln>
        </p:spPr>
        <p:txBody>
          <a:bodyPr anchorCtr="0" anchor="b" bIns="45700" lIns="91425" spcFirstLastPara="1" rIns="91425" wrap="square" tIns="45700">
            <a:normAutofit/>
          </a:bodyPr>
          <a:lstStyle>
            <a:lvl1pPr indent="-228600" lvl="0" marL="457200" rtl="0" algn="l">
              <a:spcBef>
                <a:spcPts val="480"/>
              </a:spcBef>
              <a:spcAft>
                <a:spcPts val="0"/>
              </a:spcAft>
              <a:buClr>
                <a:schemeClr val="dk1"/>
              </a:buClr>
              <a:buSzPts val="2400"/>
              <a:buNone/>
              <a:defRPr b="1" sz="2400"/>
            </a:lvl1pPr>
            <a:lvl2pPr indent="-228600" lvl="1" marL="914400" rtl="0" algn="l">
              <a:spcBef>
                <a:spcPts val="400"/>
              </a:spcBef>
              <a:spcAft>
                <a:spcPts val="0"/>
              </a:spcAft>
              <a:buClr>
                <a:schemeClr val="dk1"/>
              </a:buClr>
              <a:buSzPts val="2000"/>
              <a:buNone/>
              <a:defRPr b="1" sz="2000"/>
            </a:lvl2pPr>
            <a:lvl3pPr indent="-228600" lvl="2" marL="1371600" rtl="0" algn="l">
              <a:spcBef>
                <a:spcPts val="360"/>
              </a:spcBef>
              <a:spcAft>
                <a:spcPts val="0"/>
              </a:spcAft>
              <a:buClr>
                <a:schemeClr val="dk1"/>
              </a:buClr>
              <a:buSzPts val="1800"/>
              <a:buNone/>
              <a:defRPr b="1" sz="1800"/>
            </a:lvl3pPr>
            <a:lvl4pPr indent="-228600" lvl="3" marL="1828800" rtl="0" algn="l">
              <a:spcBef>
                <a:spcPts val="320"/>
              </a:spcBef>
              <a:spcAft>
                <a:spcPts val="0"/>
              </a:spcAft>
              <a:buClr>
                <a:schemeClr val="dk1"/>
              </a:buClr>
              <a:buSzPts val="1600"/>
              <a:buNone/>
              <a:defRPr b="1" sz="1600"/>
            </a:lvl4pPr>
            <a:lvl5pPr indent="-228600" lvl="4" marL="2286000" rtl="0" algn="l">
              <a:spcBef>
                <a:spcPts val="320"/>
              </a:spcBef>
              <a:spcAft>
                <a:spcPts val="0"/>
              </a:spcAft>
              <a:buClr>
                <a:schemeClr val="dk1"/>
              </a:buClr>
              <a:buSzPts val="1600"/>
              <a:buNone/>
              <a:defRPr b="1" sz="1600"/>
            </a:lvl5pPr>
            <a:lvl6pPr indent="-228600" lvl="5" marL="2743200" rtl="0" algn="l">
              <a:spcBef>
                <a:spcPts val="320"/>
              </a:spcBef>
              <a:spcAft>
                <a:spcPts val="0"/>
              </a:spcAft>
              <a:buClr>
                <a:schemeClr val="dk1"/>
              </a:buClr>
              <a:buSzPts val="1600"/>
              <a:buNone/>
              <a:defRPr b="1" sz="1600"/>
            </a:lvl6pPr>
            <a:lvl7pPr indent="-228600" lvl="6" marL="3200400" rtl="0" algn="l">
              <a:spcBef>
                <a:spcPts val="320"/>
              </a:spcBef>
              <a:spcAft>
                <a:spcPts val="0"/>
              </a:spcAft>
              <a:buClr>
                <a:schemeClr val="dk1"/>
              </a:buClr>
              <a:buSzPts val="1600"/>
              <a:buNone/>
              <a:defRPr b="1" sz="1600"/>
            </a:lvl7pPr>
            <a:lvl8pPr indent="-228600" lvl="7" marL="3657600" rtl="0" algn="l">
              <a:spcBef>
                <a:spcPts val="320"/>
              </a:spcBef>
              <a:spcAft>
                <a:spcPts val="0"/>
              </a:spcAft>
              <a:buClr>
                <a:schemeClr val="dk1"/>
              </a:buClr>
              <a:buSzPts val="1600"/>
              <a:buNone/>
              <a:defRPr b="1" sz="1600"/>
            </a:lvl8pPr>
            <a:lvl9pPr indent="-228600" lvl="8" marL="4114800" rtl="0" algn="l">
              <a:spcBef>
                <a:spcPts val="320"/>
              </a:spcBef>
              <a:spcAft>
                <a:spcPts val="0"/>
              </a:spcAft>
              <a:buClr>
                <a:schemeClr val="dk1"/>
              </a:buClr>
              <a:buSzPts val="1600"/>
              <a:buNone/>
              <a:defRPr b="1" sz="1600"/>
            </a:lvl9pPr>
          </a:lstStyle>
          <a:p/>
        </p:txBody>
      </p:sp>
      <p:sp>
        <p:nvSpPr>
          <p:cNvPr id="118" name="Google Shape;118;p19"/>
          <p:cNvSpPr txBox="1"/>
          <p:nvPr>
            <p:ph idx="2" type="body"/>
          </p:nvPr>
        </p:nvSpPr>
        <p:spPr>
          <a:xfrm>
            <a:off x="457200" y="2174875"/>
            <a:ext cx="4040100" cy="3951300"/>
          </a:xfrm>
          <a:prstGeom prst="rect">
            <a:avLst/>
          </a:prstGeom>
          <a:noFill/>
          <a:ln>
            <a:noFill/>
          </a:ln>
        </p:spPr>
        <p:txBody>
          <a:bodyPr anchorCtr="0" anchor="t" bIns="45700" lIns="91425" spcFirstLastPara="1" rIns="91425" wrap="square" tIns="45700">
            <a:normAutofit/>
          </a:bodyPr>
          <a:lstStyle>
            <a:lvl1pPr indent="-381000" lvl="0" marL="457200" rtl="0" algn="l">
              <a:spcBef>
                <a:spcPts val="480"/>
              </a:spcBef>
              <a:spcAft>
                <a:spcPts val="0"/>
              </a:spcAft>
              <a:buClr>
                <a:schemeClr val="dk1"/>
              </a:buClr>
              <a:buSzPts val="2400"/>
              <a:buChar char="•"/>
              <a:defRPr sz="2400"/>
            </a:lvl1pPr>
            <a:lvl2pPr indent="-355600" lvl="1" marL="914400" rtl="0" algn="l">
              <a:spcBef>
                <a:spcPts val="400"/>
              </a:spcBef>
              <a:spcAft>
                <a:spcPts val="0"/>
              </a:spcAft>
              <a:buClr>
                <a:schemeClr val="dk1"/>
              </a:buClr>
              <a:buSzPts val="2000"/>
              <a:buChar char="–"/>
              <a:defRPr sz="2000"/>
            </a:lvl2pPr>
            <a:lvl3pPr indent="-342900" lvl="2" marL="1371600" rtl="0" algn="l">
              <a:spcBef>
                <a:spcPts val="360"/>
              </a:spcBef>
              <a:spcAft>
                <a:spcPts val="0"/>
              </a:spcAft>
              <a:buClr>
                <a:schemeClr val="dk1"/>
              </a:buClr>
              <a:buSzPts val="1800"/>
              <a:buChar char="•"/>
              <a:defRPr sz="1800"/>
            </a:lvl3pPr>
            <a:lvl4pPr indent="-330200" lvl="3" marL="1828800" rtl="0" algn="l">
              <a:spcBef>
                <a:spcPts val="320"/>
              </a:spcBef>
              <a:spcAft>
                <a:spcPts val="0"/>
              </a:spcAft>
              <a:buClr>
                <a:schemeClr val="dk1"/>
              </a:buClr>
              <a:buSzPts val="1600"/>
              <a:buChar char="–"/>
              <a:defRPr sz="1600"/>
            </a:lvl4pPr>
            <a:lvl5pPr indent="-330200" lvl="4" marL="2286000" rtl="0" algn="l">
              <a:spcBef>
                <a:spcPts val="320"/>
              </a:spcBef>
              <a:spcAft>
                <a:spcPts val="0"/>
              </a:spcAft>
              <a:buClr>
                <a:schemeClr val="dk1"/>
              </a:buClr>
              <a:buSzPts val="1600"/>
              <a:buChar char="»"/>
              <a:defRPr sz="1600"/>
            </a:lvl5pPr>
            <a:lvl6pPr indent="-330200" lvl="5" marL="2743200" rtl="0" algn="l">
              <a:spcBef>
                <a:spcPts val="320"/>
              </a:spcBef>
              <a:spcAft>
                <a:spcPts val="0"/>
              </a:spcAft>
              <a:buClr>
                <a:schemeClr val="dk1"/>
              </a:buClr>
              <a:buSzPts val="1600"/>
              <a:buChar char="•"/>
              <a:defRPr sz="1600"/>
            </a:lvl6pPr>
            <a:lvl7pPr indent="-330200" lvl="6" marL="3200400" rtl="0" algn="l">
              <a:spcBef>
                <a:spcPts val="320"/>
              </a:spcBef>
              <a:spcAft>
                <a:spcPts val="0"/>
              </a:spcAft>
              <a:buClr>
                <a:schemeClr val="dk1"/>
              </a:buClr>
              <a:buSzPts val="1600"/>
              <a:buChar char="•"/>
              <a:defRPr sz="1600"/>
            </a:lvl7pPr>
            <a:lvl8pPr indent="-330200" lvl="7" marL="3657600" rtl="0" algn="l">
              <a:spcBef>
                <a:spcPts val="320"/>
              </a:spcBef>
              <a:spcAft>
                <a:spcPts val="0"/>
              </a:spcAft>
              <a:buClr>
                <a:schemeClr val="dk1"/>
              </a:buClr>
              <a:buSzPts val="1600"/>
              <a:buChar char="•"/>
              <a:defRPr sz="1600"/>
            </a:lvl8pPr>
            <a:lvl9pPr indent="-330200" lvl="8" marL="4114800" rtl="0" algn="l">
              <a:spcBef>
                <a:spcPts val="320"/>
              </a:spcBef>
              <a:spcAft>
                <a:spcPts val="0"/>
              </a:spcAft>
              <a:buClr>
                <a:schemeClr val="dk1"/>
              </a:buClr>
              <a:buSzPts val="1600"/>
              <a:buChar char="•"/>
              <a:defRPr sz="1600"/>
            </a:lvl9pPr>
          </a:lstStyle>
          <a:p/>
        </p:txBody>
      </p:sp>
      <p:sp>
        <p:nvSpPr>
          <p:cNvPr id="119" name="Google Shape;119;p19"/>
          <p:cNvSpPr txBox="1"/>
          <p:nvPr>
            <p:ph idx="3" type="body"/>
          </p:nvPr>
        </p:nvSpPr>
        <p:spPr>
          <a:xfrm>
            <a:off x="4645025" y="1535113"/>
            <a:ext cx="4041900" cy="639900"/>
          </a:xfrm>
          <a:prstGeom prst="rect">
            <a:avLst/>
          </a:prstGeom>
          <a:noFill/>
          <a:ln>
            <a:noFill/>
          </a:ln>
        </p:spPr>
        <p:txBody>
          <a:bodyPr anchorCtr="0" anchor="b" bIns="45700" lIns="91425" spcFirstLastPara="1" rIns="91425" wrap="square" tIns="45700">
            <a:normAutofit/>
          </a:bodyPr>
          <a:lstStyle>
            <a:lvl1pPr indent="-228600" lvl="0" marL="457200" rtl="0" algn="l">
              <a:spcBef>
                <a:spcPts val="480"/>
              </a:spcBef>
              <a:spcAft>
                <a:spcPts val="0"/>
              </a:spcAft>
              <a:buClr>
                <a:schemeClr val="dk1"/>
              </a:buClr>
              <a:buSzPts val="2400"/>
              <a:buNone/>
              <a:defRPr b="1" sz="2400"/>
            </a:lvl1pPr>
            <a:lvl2pPr indent="-228600" lvl="1" marL="914400" rtl="0" algn="l">
              <a:spcBef>
                <a:spcPts val="400"/>
              </a:spcBef>
              <a:spcAft>
                <a:spcPts val="0"/>
              </a:spcAft>
              <a:buClr>
                <a:schemeClr val="dk1"/>
              </a:buClr>
              <a:buSzPts val="2000"/>
              <a:buNone/>
              <a:defRPr b="1" sz="2000"/>
            </a:lvl2pPr>
            <a:lvl3pPr indent="-228600" lvl="2" marL="1371600" rtl="0" algn="l">
              <a:spcBef>
                <a:spcPts val="360"/>
              </a:spcBef>
              <a:spcAft>
                <a:spcPts val="0"/>
              </a:spcAft>
              <a:buClr>
                <a:schemeClr val="dk1"/>
              </a:buClr>
              <a:buSzPts val="1800"/>
              <a:buNone/>
              <a:defRPr b="1" sz="1800"/>
            </a:lvl3pPr>
            <a:lvl4pPr indent="-228600" lvl="3" marL="1828800" rtl="0" algn="l">
              <a:spcBef>
                <a:spcPts val="320"/>
              </a:spcBef>
              <a:spcAft>
                <a:spcPts val="0"/>
              </a:spcAft>
              <a:buClr>
                <a:schemeClr val="dk1"/>
              </a:buClr>
              <a:buSzPts val="1600"/>
              <a:buNone/>
              <a:defRPr b="1" sz="1600"/>
            </a:lvl4pPr>
            <a:lvl5pPr indent="-228600" lvl="4" marL="2286000" rtl="0" algn="l">
              <a:spcBef>
                <a:spcPts val="320"/>
              </a:spcBef>
              <a:spcAft>
                <a:spcPts val="0"/>
              </a:spcAft>
              <a:buClr>
                <a:schemeClr val="dk1"/>
              </a:buClr>
              <a:buSzPts val="1600"/>
              <a:buNone/>
              <a:defRPr b="1" sz="1600"/>
            </a:lvl5pPr>
            <a:lvl6pPr indent="-228600" lvl="5" marL="2743200" rtl="0" algn="l">
              <a:spcBef>
                <a:spcPts val="320"/>
              </a:spcBef>
              <a:spcAft>
                <a:spcPts val="0"/>
              </a:spcAft>
              <a:buClr>
                <a:schemeClr val="dk1"/>
              </a:buClr>
              <a:buSzPts val="1600"/>
              <a:buNone/>
              <a:defRPr b="1" sz="1600"/>
            </a:lvl6pPr>
            <a:lvl7pPr indent="-228600" lvl="6" marL="3200400" rtl="0" algn="l">
              <a:spcBef>
                <a:spcPts val="320"/>
              </a:spcBef>
              <a:spcAft>
                <a:spcPts val="0"/>
              </a:spcAft>
              <a:buClr>
                <a:schemeClr val="dk1"/>
              </a:buClr>
              <a:buSzPts val="1600"/>
              <a:buNone/>
              <a:defRPr b="1" sz="1600"/>
            </a:lvl7pPr>
            <a:lvl8pPr indent="-228600" lvl="7" marL="3657600" rtl="0" algn="l">
              <a:spcBef>
                <a:spcPts val="320"/>
              </a:spcBef>
              <a:spcAft>
                <a:spcPts val="0"/>
              </a:spcAft>
              <a:buClr>
                <a:schemeClr val="dk1"/>
              </a:buClr>
              <a:buSzPts val="1600"/>
              <a:buNone/>
              <a:defRPr b="1" sz="1600"/>
            </a:lvl8pPr>
            <a:lvl9pPr indent="-228600" lvl="8" marL="4114800" rtl="0" algn="l">
              <a:spcBef>
                <a:spcPts val="320"/>
              </a:spcBef>
              <a:spcAft>
                <a:spcPts val="0"/>
              </a:spcAft>
              <a:buClr>
                <a:schemeClr val="dk1"/>
              </a:buClr>
              <a:buSzPts val="1600"/>
              <a:buNone/>
              <a:defRPr b="1" sz="1600"/>
            </a:lvl9pPr>
          </a:lstStyle>
          <a:p/>
        </p:txBody>
      </p:sp>
      <p:sp>
        <p:nvSpPr>
          <p:cNvPr id="120" name="Google Shape;120;p19"/>
          <p:cNvSpPr txBox="1"/>
          <p:nvPr>
            <p:ph idx="4" type="body"/>
          </p:nvPr>
        </p:nvSpPr>
        <p:spPr>
          <a:xfrm>
            <a:off x="4645025" y="2174875"/>
            <a:ext cx="4041900" cy="3951300"/>
          </a:xfrm>
          <a:prstGeom prst="rect">
            <a:avLst/>
          </a:prstGeom>
          <a:noFill/>
          <a:ln>
            <a:noFill/>
          </a:ln>
        </p:spPr>
        <p:txBody>
          <a:bodyPr anchorCtr="0" anchor="t" bIns="45700" lIns="91425" spcFirstLastPara="1" rIns="91425" wrap="square" tIns="45700">
            <a:normAutofit/>
          </a:bodyPr>
          <a:lstStyle>
            <a:lvl1pPr indent="-381000" lvl="0" marL="457200" rtl="0" algn="l">
              <a:spcBef>
                <a:spcPts val="480"/>
              </a:spcBef>
              <a:spcAft>
                <a:spcPts val="0"/>
              </a:spcAft>
              <a:buClr>
                <a:schemeClr val="dk1"/>
              </a:buClr>
              <a:buSzPts val="2400"/>
              <a:buChar char="•"/>
              <a:defRPr sz="2400"/>
            </a:lvl1pPr>
            <a:lvl2pPr indent="-355600" lvl="1" marL="914400" rtl="0" algn="l">
              <a:spcBef>
                <a:spcPts val="400"/>
              </a:spcBef>
              <a:spcAft>
                <a:spcPts val="0"/>
              </a:spcAft>
              <a:buClr>
                <a:schemeClr val="dk1"/>
              </a:buClr>
              <a:buSzPts val="2000"/>
              <a:buChar char="–"/>
              <a:defRPr sz="2000"/>
            </a:lvl2pPr>
            <a:lvl3pPr indent="-342900" lvl="2" marL="1371600" rtl="0" algn="l">
              <a:spcBef>
                <a:spcPts val="360"/>
              </a:spcBef>
              <a:spcAft>
                <a:spcPts val="0"/>
              </a:spcAft>
              <a:buClr>
                <a:schemeClr val="dk1"/>
              </a:buClr>
              <a:buSzPts val="1800"/>
              <a:buChar char="•"/>
              <a:defRPr sz="1800"/>
            </a:lvl3pPr>
            <a:lvl4pPr indent="-330200" lvl="3" marL="1828800" rtl="0" algn="l">
              <a:spcBef>
                <a:spcPts val="320"/>
              </a:spcBef>
              <a:spcAft>
                <a:spcPts val="0"/>
              </a:spcAft>
              <a:buClr>
                <a:schemeClr val="dk1"/>
              </a:buClr>
              <a:buSzPts val="1600"/>
              <a:buChar char="–"/>
              <a:defRPr sz="1600"/>
            </a:lvl4pPr>
            <a:lvl5pPr indent="-330200" lvl="4" marL="2286000" rtl="0" algn="l">
              <a:spcBef>
                <a:spcPts val="320"/>
              </a:spcBef>
              <a:spcAft>
                <a:spcPts val="0"/>
              </a:spcAft>
              <a:buClr>
                <a:schemeClr val="dk1"/>
              </a:buClr>
              <a:buSzPts val="1600"/>
              <a:buChar char="»"/>
              <a:defRPr sz="1600"/>
            </a:lvl5pPr>
            <a:lvl6pPr indent="-330200" lvl="5" marL="2743200" rtl="0" algn="l">
              <a:spcBef>
                <a:spcPts val="320"/>
              </a:spcBef>
              <a:spcAft>
                <a:spcPts val="0"/>
              </a:spcAft>
              <a:buClr>
                <a:schemeClr val="dk1"/>
              </a:buClr>
              <a:buSzPts val="1600"/>
              <a:buChar char="•"/>
              <a:defRPr sz="1600"/>
            </a:lvl6pPr>
            <a:lvl7pPr indent="-330200" lvl="6" marL="3200400" rtl="0" algn="l">
              <a:spcBef>
                <a:spcPts val="320"/>
              </a:spcBef>
              <a:spcAft>
                <a:spcPts val="0"/>
              </a:spcAft>
              <a:buClr>
                <a:schemeClr val="dk1"/>
              </a:buClr>
              <a:buSzPts val="1600"/>
              <a:buChar char="•"/>
              <a:defRPr sz="1600"/>
            </a:lvl7pPr>
            <a:lvl8pPr indent="-330200" lvl="7" marL="3657600" rtl="0" algn="l">
              <a:spcBef>
                <a:spcPts val="320"/>
              </a:spcBef>
              <a:spcAft>
                <a:spcPts val="0"/>
              </a:spcAft>
              <a:buClr>
                <a:schemeClr val="dk1"/>
              </a:buClr>
              <a:buSzPts val="1600"/>
              <a:buChar char="•"/>
              <a:defRPr sz="1600"/>
            </a:lvl8pPr>
            <a:lvl9pPr indent="-330200" lvl="8" marL="4114800" rtl="0" algn="l">
              <a:spcBef>
                <a:spcPts val="320"/>
              </a:spcBef>
              <a:spcAft>
                <a:spcPts val="0"/>
              </a:spcAft>
              <a:buClr>
                <a:schemeClr val="dk1"/>
              </a:buClr>
              <a:buSzPts val="1600"/>
              <a:buChar char="•"/>
              <a:defRPr sz="1600"/>
            </a:lvl9pPr>
          </a:lstStyle>
          <a:p/>
        </p:txBody>
      </p:sp>
      <p:sp>
        <p:nvSpPr>
          <p:cNvPr id="121" name="Google Shape;121;p19"/>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22" name="Google Shape;122;p19"/>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23" name="Google Shape;123;p19"/>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24" name="Shape 124"/>
        <p:cNvGrpSpPr/>
        <p:nvPr/>
      </p:nvGrpSpPr>
      <p:grpSpPr>
        <a:xfrm>
          <a:off x="0" y="0"/>
          <a:ext cx="0" cy="0"/>
          <a:chOff x="0" y="0"/>
          <a:chExt cx="0" cy="0"/>
        </a:xfrm>
      </p:grpSpPr>
      <p:sp>
        <p:nvSpPr>
          <p:cNvPr id="125" name="Google Shape;125;p2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26" name="Google Shape;126;p20"/>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27" name="Google Shape;127;p20"/>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28" name="Google Shape;128;p20"/>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29" name="Shape 129"/>
        <p:cNvGrpSpPr/>
        <p:nvPr/>
      </p:nvGrpSpPr>
      <p:grpSpPr>
        <a:xfrm>
          <a:off x="0" y="0"/>
          <a:ext cx="0" cy="0"/>
          <a:chOff x="0" y="0"/>
          <a:chExt cx="0" cy="0"/>
        </a:xfrm>
      </p:grpSpPr>
      <p:sp>
        <p:nvSpPr>
          <p:cNvPr id="130" name="Google Shape;130;p21"/>
          <p:cNvSpPr txBox="1"/>
          <p:nvPr>
            <p:ph type="title"/>
          </p:nvPr>
        </p:nvSpPr>
        <p:spPr>
          <a:xfrm>
            <a:off x="457200" y="273050"/>
            <a:ext cx="3008400" cy="1162200"/>
          </a:xfrm>
          <a:prstGeom prst="rect">
            <a:avLst/>
          </a:prstGeom>
          <a:noFill/>
          <a:ln>
            <a:noFill/>
          </a:ln>
        </p:spPr>
        <p:txBody>
          <a:bodyPr anchorCtr="0" anchor="b" bIns="45700" lIns="91425" spcFirstLastPara="1" rIns="91425" wrap="square" tIns="45700">
            <a:normAutofit/>
          </a:bodyPr>
          <a:lstStyle>
            <a:lvl1pPr lvl="0" rtl="0" algn="l">
              <a:spcBef>
                <a:spcPts val="0"/>
              </a:spcBef>
              <a:spcAft>
                <a:spcPts val="0"/>
              </a:spcAft>
              <a:buClr>
                <a:schemeClr val="dk1"/>
              </a:buClr>
              <a:buSzPts val="2000"/>
              <a:buFont typeface="Calibri"/>
              <a:buNone/>
              <a:defRPr b="1" sz="20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31" name="Google Shape;131;p21"/>
          <p:cNvSpPr txBox="1"/>
          <p:nvPr>
            <p:ph idx="1" type="body"/>
          </p:nvPr>
        </p:nvSpPr>
        <p:spPr>
          <a:xfrm>
            <a:off x="3575050" y="273050"/>
            <a:ext cx="5111700" cy="5853000"/>
          </a:xfrm>
          <a:prstGeom prst="rect">
            <a:avLst/>
          </a:prstGeom>
          <a:noFill/>
          <a:ln>
            <a:noFill/>
          </a:ln>
        </p:spPr>
        <p:txBody>
          <a:bodyPr anchorCtr="0" anchor="t" bIns="45700" lIns="91425" spcFirstLastPara="1" rIns="91425" wrap="square" tIns="45700">
            <a:normAutofit/>
          </a:bodyPr>
          <a:lstStyle>
            <a:lvl1pPr indent="-431800" lvl="0" marL="457200" rtl="0" algn="l">
              <a:spcBef>
                <a:spcPts val="640"/>
              </a:spcBef>
              <a:spcAft>
                <a:spcPts val="0"/>
              </a:spcAft>
              <a:buClr>
                <a:schemeClr val="dk1"/>
              </a:buClr>
              <a:buSzPts val="3200"/>
              <a:buChar char="•"/>
              <a:defRPr sz="3200"/>
            </a:lvl1pPr>
            <a:lvl2pPr indent="-406400" lvl="1" marL="914400" rtl="0" algn="l">
              <a:spcBef>
                <a:spcPts val="560"/>
              </a:spcBef>
              <a:spcAft>
                <a:spcPts val="0"/>
              </a:spcAft>
              <a:buClr>
                <a:schemeClr val="dk1"/>
              </a:buClr>
              <a:buSzPts val="2800"/>
              <a:buChar char="–"/>
              <a:defRPr sz="2800"/>
            </a:lvl2pPr>
            <a:lvl3pPr indent="-381000" lvl="2" marL="1371600" rtl="0" algn="l">
              <a:spcBef>
                <a:spcPts val="480"/>
              </a:spcBef>
              <a:spcAft>
                <a:spcPts val="0"/>
              </a:spcAft>
              <a:buClr>
                <a:schemeClr val="dk1"/>
              </a:buClr>
              <a:buSzPts val="2400"/>
              <a:buChar char="•"/>
              <a:defRPr sz="2400"/>
            </a:lvl3pPr>
            <a:lvl4pPr indent="-355600" lvl="3" marL="1828800" rtl="0" algn="l">
              <a:spcBef>
                <a:spcPts val="400"/>
              </a:spcBef>
              <a:spcAft>
                <a:spcPts val="0"/>
              </a:spcAft>
              <a:buClr>
                <a:schemeClr val="dk1"/>
              </a:buClr>
              <a:buSzPts val="2000"/>
              <a:buChar char="–"/>
              <a:defRPr sz="2000"/>
            </a:lvl4pPr>
            <a:lvl5pPr indent="-355600" lvl="4" marL="2286000" rtl="0" algn="l">
              <a:spcBef>
                <a:spcPts val="400"/>
              </a:spcBef>
              <a:spcAft>
                <a:spcPts val="0"/>
              </a:spcAft>
              <a:buClr>
                <a:schemeClr val="dk1"/>
              </a:buClr>
              <a:buSzPts val="2000"/>
              <a:buChar char="»"/>
              <a:defRPr sz="2000"/>
            </a:lvl5pPr>
            <a:lvl6pPr indent="-355600" lvl="5" marL="2743200" rtl="0" algn="l">
              <a:spcBef>
                <a:spcPts val="400"/>
              </a:spcBef>
              <a:spcAft>
                <a:spcPts val="0"/>
              </a:spcAft>
              <a:buClr>
                <a:schemeClr val="dk1"/>
              </a:buClr>
              <a:buSzPts val="2000"/>
              <a:buChar char="•"/>
              <a:defRPr sz="2000"/>
            </a:lvl6pPr>
            <a:lvl7pPr indent="-355600" lvl="6" marL="3200400" rtl="0" algn="l">
              <a:spcBef>
                <a:spcPts val="400"/>
              </a:spcBef>
              <a:spcAft>
                <a:spcPts val="0"/>
              </a:spcAft>
              <a:buClr>
                <a:schemeClr val="dk1"/>
              </a:buClr>
              <a:buSzPts val="2000"/>
              <a:buChar char="•"/>
              <a:defRPr sz="2000"/>
            </a:lvl7pPr>
            <a:lvl8pPr indent="-355600" lvl="7" marL="3657600" rtl="0" algn="l">
              <a:spcBef>
                <a:spcPts val="400"/>
              </a:spcBef>
              <a:spcAft>
                <a:spcPts val="0"/>
              </a:spcAft>
              <a:buClr>
                <a:schemeClr val="dk1"/>
              </a:buClr>
              <a:buSzPts val="2000"/>
              <a:buChar char="•"/>
              <a:defRPr sz="2000"/>
            </a:lvl8pPr>
            <a:lvl9pPr indent="-355600" lvl="8" marL="4114800" rtl="0" algn="l">
              <a:spcBef>
                <a:spcPts val="400"/>
              </a:spcBef>
              <a:spcAft>
                <a:spcPts val="0"/>
              </a:spcAft>
              <a:buClr>
                <a:schemeClr val="dk1"/>
              </a:buClr>
              <a:buSzPts val="2000"/>
              <a:buChar char="•"/>
              <a:defRPr sz="2000"/>
            </a:lvl9pPr>
          </a:lstStyle>
          <a:p/>
        </p:txBody>
      </p:sp>
      <p:sp>
        <p:nvSpPr>
          <p:cNvPr id="132" name="Google Shape;132;p21"/>
          <p:cNvSpPr txBox="1"/>
          <p:nvPr>
            <p:ph idx="2" type="body"/>
          </p:nvPr>
        </p:nvSpPr>
        <p:spPr>
          <a:xfrm>
            <a:off x="457200" y="1435100"/>
            <a:ext cx="3008400" cy="4691100"/>
          </a:xfrm>
          <a:prstGeom prst="rect">
            <a:avLst/>
          </a:prstGeom>
          <a:noFill/>
          <a:ln>
            <a:noFill/>
          </a:ln>
        </p:spPr>
        <p:txBody>
          <a:bodyPr anchorCtr="0" anchor="t" bIns="45700" lIns="91425" spcFirstLastPara="1" rIns="91425" wrap="square" tIns="45700">
            <a:normAutofit/>
          </a:bodyPr>
          <a:lstStyle>
            <a:lvl1pPr indent="-228600" lvl="0" marL="457200" rtl="0" algn="l">
              <a:spcBef>
                <a:spcPts val="280"/>
              </a:spcBef>
              <a:spcAft>
                <a:spcPts val="0"/>
              </a:spcAft>
              <a:buClr>
                <a:schemeClr val="dk1"/>
              </a:buClr>
              <a:buSzPts val="1400"/>
              <a:buNone/>
              <a:defRPr sz="1400"/>
            </a:lvl1pPr>
            <a:lvl2pPr indent="-228600" lvl="1" marL="914400" rtl="0" algn="l">
              <a:spcBef>
                <a:spcPts val="240"/>
              </a:spcBef>
              <a:spcAft>
                <a:spcPts val="0"/>
              </a:spcAft>
              <a:buClr>
                <a:schemeClr val="dk1"/>
              </a:buClr>
              <a:buSzPts val="1200"/>
              <a:buNone/>
              <a:defRPr sz="1200"/>
            </a:lvl2pPr>
            <a:lvl3pPr indent="-228600" lvl="2" marL="1371600" rtl="0" algn="l">
              <a:spcBef>
                <a:spcPts val="200"/>
              </a:spcBef>
              <a:spcAft>
                <a:spcPts val="0"/>
              </a:spcAft>
              <a:buClr>
                <a:schemeClr val="dk1"/>
              </a:buClr>
              <a:buSzPts val="1000"/>
              <a:buNone/>
              <a:defRPr sz="1000"/>
            </a:lvl3pPr>
            <a:lvl4pPr indent="-228600" lvl="3" marL="1828800" rtl="0" algn="l">
              <a:spcBef>
                <a:spcPts val="180"/>
              </a:spcBef>
              <a:spcAft>
                <a:spcPts val="0"/>
              </a:spcAft>
              <a:buClr>
                <a:schemeClr val="dk1"/>
              </a:buClr>
              <a:buSzPts val="900"/>
              <a:buNone/>
              <a:defRPr sz="900"/>
            </a:lvl4pPr>
            <a:lvl5pPr indent="-228600" lvl="4" marL="2286000" rtl="0" algn="l">
              <a:spcBef>
                <a:spcPts val="180"/>
              </a:spcBef>
              <a:spcAft>
                <a:spcPts val="0"/>
              </a:spcAft>
              <a:buClr>
                <a:schemeClr val="dk1"/>
              </a:buClr>
              <a:buSzPts val="900"/>
              <a:buNone/>
              <a:defRPr sz="900"/>
            </a:lvl5pPr>
            <a:lvl6pPr indent="-228600" lvl="5" marL="2743200" rtl="0" algn="l">
              <a:spcBef>
                <a:spcPts val="180"/>
              </a:spcBef>
              <a:spcAft>
                <a:spcPts val="0"/>
              </a:spcAft>
              <a:buClr>
                <a:schemeClr val="dk1"/>
              </a:buClr>
              <a:buSzPts val="900"/>
              <a:buNone/>
              <a:defRPr sz="900"/>
            </a:lvl6pPr>
            <a:lvl7pPr indent="-228600" lvl="6" marL="3200400" rtl="0" algn="l">
              <a:spcBef>
                <a:spcPts val="180"/>
              </a:spcBef>
              <a:spcAft>
                <a:spcPts val="0"/>
              </a:spcAft>
              <a:buClr>
                <a:schemeClr val="dk1"/>
              </a:buClr>
              <a:buSzPts val="900"/>
              <a:buNone/>
              <a:defRPr sz="900"/>
            </a:lvl7pPr>
            <a:lvl8pPr indent="-228600" lvl="7" marL="3657600" rtl="0" algn="l">
              <a:spcBef>
                <a:spcPts val="180"/>
              </a:spcBef>
              <a:spcAft>
                <a:spcPts val="0"/>
              </a:spcAft>
              <a:buClr>
                <a:schemeClr val="dk1"/>
              </a:buClr>
              <a:buSzPts val="900"/>
              <a:buNone/>
              <a:defRPr sz="900"/>
            </a:lvl8pPr>
            <a:lvl9pPr indent="-228600" lvl="8" marL="4114800" rtl="0" algn="l">
              <a:spcBef>
                <a:spcPts val="180"/>
              </a:spcBef>
              <a:spcAft>
                <a:spcPts val="0"/>
              </a:spcAft>
              <a:buClr>
                <a:schemeClr val="dk1"/>
              </a:buClr>
              <a:buSzPts val="900"/>
              <a:buNone/>
              <a:defRPr sz="900"/>
            </a:lvl9pPr>
          </a:lstStyle>
          <a:p/>
        </p:txBody>
      </p:sp>
      <p:sp>
        <p:nvSpPr>
          <p:cNvPr id="133" name="Google Shape;133;p21"/>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34" name="Google Shape;134;p21"/>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35" name="Google Shape;135;p21"/>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3"/>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3"/>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18" name="Google Shape;18;p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36" name="Shape 136"/>
        <p:cNvGrpSpPr/>
        <p:nvPr/>
      </p:nvGrpSpPr>
      <p:grpSpPr>
        <a:xfrm>
          <a:off x="0" y="0"/>
          <a:ext cx="0" cy="0"/>
          <a:chOff x="0" y="0"/>
          <a:chExt cx="0" cy="0"/>
        </a:xfrm>
      </p:grpSpPr>
      <p:sp>
        <p:nvSpPr>
          <p:cNvPr id="137" name="Google Shape;137;p22"/>
          <p:cNvSpPr txBox="1"/>
          <p:nvPr>
            <p:ph type="title"/>
          </p:nvPr>
        </p:nvSpPr>
        <p:spPr>
          <a:xfrm>
            <a:off x="1792288" y="4800600"/>
            <a:ext cx="5486400" cy="566700"/>
          </a:xfrm>
          <a:prstGeom prst="rect">
            <a:avLst/>
          </a:prstGeom>
          <a:noFill/>
          <a:ln>
            <a:noFill/>
          </a:ln>
        </p:spPr>
        <p:txBody>
          <a:bodyPr anchorCtr="0" anchor="b" bIns="45700" lIns="91425" spcFirstLastPara="1" rIns="91425" wrap="square" tIns="45700">
            <a:normAutofit/>
          </a:bodyPr>
          <a:lstStyle>
            <a:lvl1pPr lvl="0" rtl="0" algn="l">
              <a:spcBef>
                <a:spcPts val="0"/>
              </a:spcBef>
              <a:spcAft>
                <a:spcPts val="0"/>
              </a:spcAft>
              <a:buClr>
                <a:schemeClr val="dk1"/>
              </a:buClr>
              <a:buSzPts val="2000"/>
              <a:buFont typeface="Calibri"/>
              <a:buNone/>
              <a:defRPr b="1" sz="20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38" name="Google Shape;138;p22"/>
          <p:cNvSpPr/>
          <p:nvPr>
            <p:ph idx="2" type="pic"/>
          </p:nvPr>
        </p:nvSpPr>
        <p:spPr>
          <a:xfrm>
            <a:off x="1792288" y="612775"/>
            <a:ext cx="5486400" cy="4114800"/>
          </a:xfrm>
          <a:prstGeom prst="rect">
            <a:avLst/>
          </a:prstGeom>
          <a:noFill/>
          <a:ln>
            <a:noFill/>
          </a:ln>
        </p:spPr>
      </p:sp>
      <p:sp>
        <p:nvSpPr>
          <p:cNvPr id="139" name="Google Shape;139;p22"/>
          <p:cNvSpPr txBox="1"/>
          <p:nvPr>
            <p:ph idx="1" type="body"/>
          </p:nvPr>
        </p:nvSpPr>
        <p:spPr>
          <a:xfrm>
            <a:off x="1792288" y="5367338"/>
            <a:ext cx="5486400" cy="804900"/>
          </a:xfrm>
          <a:prstGeom prst="rect">
            <a:avLst/>
          </a:prstGeom>
          <a:noFill/>
          <a:ln>
            <a:noFill/>
          </a:ln>
        </p:spPr>
        <p:txBody>
          <a:bodyPr anchorCtr="0" anchor="t" bIns="45700" lIns="91425" spcFirstLastPara="1" rIns="91425" wrap="square" tIns="45700">
            <a:normAutofit/>
          </a:bodyPr>
          <a:lstStyle>
            <a:lvl1pPr indent="-228600" lvl="0" marL="457200" rtl="0" algn="l">
              <a:spcBef>
                <a:spcPts val="280"/>
              </a:spcBef>
              <a:spcAft>
                <a:spcPts val="0"/>
              </a:spcAft>
              <a:buClr>
                <a:schemeClr val="dk1"/>
              </a:buClr>
              <a:buSzPts val="1400"/>
              <a:buNone/>
              <a:defRPr sz="1400"/>
            </a:lvl1pPr>
            <a:lvl2pPr indent="-228600" lvl="1" marL="914400" rtl="0" algn="l">
              <a:spcBef>
                <a:spcPts val="240"/>
              </a:spcBef>
              <a:spcAft>
                <a:spcPts val="0"/>
              </a:spcAft>
              <a:buClr>
                <a:schemeClr val="dk1"/>
              </a:buClr>
              <a:buSzPts val="1200"/>
              <a:buNone/>
              <a:defRPr sz="1200"/>
            </a:lvl2pPr>
            <a:lvl3pPr indent="-228600" lvl="2" marL="1371600" rtl="0" algn="l">
              <a:spcBef>
                <a:spcPts val="200"/>
              </a:spcBef>
              <a:spcAft>
                <a:spcPts val="0"/>
              </a:spcAft>
              <a:buClr>
                <a:schemeClr val="dk1"/>
              </a:buClr>
              <a:buSzPts val="1000"/>
              <a:buNone/>
              <a:defRPr sz="1000"/>
            </a:lvl3pPr>
            <a:lvl4pPr indent="-228600" lvl="3" marL="1828800" rtl="0" algn="l">
              <a:spcBef>
                <a:spcPts val="180"/>
              </a:spcBef>
              <a:spcAft>
                <a:spcPts val="0"/>
              </a:spcAft>
              <a:buClr>
                <a:schemeClr val="dk1"/>
              </a:buClr>
              <a:buSzPts val="900"/>
              <a:buNone/>
              <a:defRPr sz="900"/>
            </a:lvl4pPr>
            <a:lvl5pPr indent="-228600" lvl="4" marL="2286000" rtl="0" algn="l">
              <a:spcBef>
                <a:spcPts val="180"/>
              </a:spcBef>
              <a:spcAft>
                <a:spcPts val="0"/>
              </a:spcAft>
              <a:buClr>
                <a:schemeClr val="dk1"/>
              </a:buClr>
              <a:buSzPts val="900"/>
              <a:buNone/>
              <a:defRPr sz="900"/>
            </a:lvl5pPr>
            <a:lvl6pPr indent="-228600" lvl="5" marL="2743200" rtl="0" algn="l">
              <a:spcBef>
                <a:spcPts val="180"/>
              </a:spcBef>
              <a:spcAft>
                <a:spcPts val="0"/>
              </a:spcAft>
              <a:buClr>
                <a:schemeClr val="dk1"/>
              </a:buClr>
              <a:buSzPts val="900"/>
              <a:buNone/>
              <a:defRPr sz="900"/>
            </a:lvl6pPr>
            <a:lvl7pPr indent="-228600" lvl="6" marL="3200400" rtl="0" algn="l">
              <a:spcBef>
                <a:spcPts val="180"/>
              </a:spcBef>
              <a:spcAft>
                <a:spcPts val="0"/>
              </a:spcAft>
              <a:buClr>
                <a:schemeClr val="dk1"/>
              </a:buClr>
              <a:buSzPts val="900"/>
              <a:buNone/>
              <a:defRPr sz="900"/>
            </a:lvl7pPr>
            <a:lvl8pPr indent="-228600" lvl="7" marL="3657600" rtl="0" algn="l">
              <a:spcBef>
                <a:spcPts val="180"/>
              </a:spcBef>
              <a:spcAft>
                <a:spcPts val="0"/>
              </a:spcAft>
              <a:buClr>
                <a:schemeClr val="dk1"/>
              </a:buClr>
              <a:buSzPts val="900"/>
              <a:buNone/>
              <a:defRPr sz="900"/>
            </a:lvl8pPr>
            <a:lvl9pPr indent="-228600" lvl="8" marL="4114800" rtl="0" algn="l">
              <a:spcBef>
                <a:spcPts val="180"/>
              </a:spcBef>
              <a:spcAft>
                <a:spcPts val="0"/>
              </a:spcAft>
              <a:buClr>
                <a:schemeClr val="dk1"/>
              </a:buClr>
              <a:buSzPts val="900"/>
              <a:buNone/>
              <a:defRPr sz="900"/>
            </a:lvl9pPr>
          </a:lstStyle>
          <a:p/>
        </p:txBody>
      </p:sp>
      <p:sp>
        <p:nvSpPr>
          <p:cNvPr id="140" name="Google Shape;140;p22"/>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41" name="Google Shape;141;p22"/>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42" name="Google Shape;142;p22"/>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43" name="Shape 143"/>
        <p:cNvGrpSpPr/>
        <p:nvPr/>
      </p:nvGrpSpPr>
      <p:grpSpPr>
        <a:xfrm>
          <a:off x="0" y="0"/>
          <a:ext cx="0" cy="0"/>
          <a:chOff x="0" y="0"/>
          <a:chExt cx="0" cy="0"/>
        </a:xfrm>
      </p:grpSpPr>
      <p:sp>
        <p:nvSpPr>
          <p:cNvPr id="144" name="Google Shape;144;p2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45" name="Google Shape;145;p23"/>
          <p:cNvSpPr txBox="1"/>
          <p:nvPr>
            <p:ph idx="1" type="body"/>
          </p:nvPr>
        </p:nvSpPr>
        <p:spPr>
          <a:xfrm rot="5400000">
            <a:off x="2308950" y="-251550"/>
            <a:ext cx="4526100" cy="8229600"/>
          </a:xfrm>
          <a:prstGeom prst="rect">
            <a:avLst/>
          </a:prstGeom>
          <a:noFill/>
          <a:ln>
            <a:noFill/>
          </a:ln>
        </p:spPr>
        <p:txBody>
          <a:bodyPr anchorCtr="0" anchor="t" bIns="45700" lIns="91425" spcFirstLastPara="1" rIns="91425" wrap="square" tIns="45700">
            <a:normAutofit/>
          </a:bodyPr>
          <a:lstStyle>
            <a:lvl1pPr indent="-342900" lvl="0" marL="457200" rtl="0" algn="l">
              <a:spcBef>
                <a:spcPts val="360"/>
              </a:spcBef>
              <a:spcAft>
                <a:spcPts val="0"/>
              </a:spcAft>
              <a:buClr>
                <a:schemeClr val="dk1"/>
              </a:buClr>
              <a:buSzPts val="1800"/>
              <a:buChar char="•"/>
              <a:defRPr/>
            </a:lvl1pPr>
            <a:lvl2pPr indent="-342900" lvl="1" marL="914400" rtl="0" algn="l">
              <a:spcBef>
                <a:spcPts val="360"/>
              </a:spcBef>
              <a:spcAft>
                <a:spcPts val="0"/>
              </a:spcAft>
              <a:buClr>
                <a:schemeClr val="dk1"/>
              </a:buClr>
              <a:buSzPts val="1800"/>
              <a:buChar char="–"/>
              <a:defRPr/>
            </a:lvl2pPr>
            <a:lvl3pPr indent="-342900" lvl="2" marL="1371600" rtl="0" algn="l">
              <a:spcBef>
                <a:spcPts val="360"/>
              </a:spcBef>
              <a:spcAft>
                <a:spcPts val="0"/>
              </a:spcAft>
              <a:buClr>
                <a:schemeClr val="dk1"/>
              </a:buClr>
              <a:buSzPts val="1800"/>
              <a:buChar char="•"/>
              <a:defRPr/>
            </a:lvl3pPr>
            <a:lvl4pPr indent="-342900" lvl="3" marL="1828800" rtl="0" algn="l">
              <a:spcBef>
                <a:spcPts val="360"/>
              </a:spcBef>
              <a:spcAft>
                <a:spcPts val="0"/>
              </a:spcAft>
              <a:buClr>
                <a:schemeClr val="dk1"/>
              </a:buClr>
              <a:buSzPts val="1800"/>
              <a:buChar char="–"/>
              <a:defRPr/>
            </a:lvl4pPr>
            <a:lvl5pPr indent="-342900" lvl="4" marL="2286000" rtl="0" algn="l">
              <a:spcBef>
                <a:spcPts val="360"/>
              </a:spcBef>
              <a:spcAft>
                <a:spcPts val="0"/>
              </a:spcAft>
              <a:buClr>
                <a:schemeClr val="dk1"/>
              </a:buClr>
              <a:buSzPts val="1800"/>
              <a:buChar char="»"/>
              <a:defRPr/>
            </a:lvl5pPr>
            <a:lvl6pPr indent="-342900" lvl="5" marL="2743200" rtl="0" algn="l">
              <a:spcBef>
                <a:spcPts val="360"/>
              </a:spcBef>
              <a:spcAft>
                <a:spcPts val="0"/>
              </a:spcAft>
              <a:buClr>
                <a:schemeClr val="dk1"/>
              </a:buClr>
              <a:buSzPts val="1800"/>
              <a:buChar char="•"/>
              <a:defRPr/>
            </a:lvl6pPr>
            <a:lvl7pPr indent="-342900" lvl="6" marL="3200400" rtl="0" algn="l">
              <a:spcBef>
                <a:spcPts val="360"/>
              </a:spcBef>
              <a:spcAft>
                <a:spcPts val="0"/>
              </a:spcAft>
              <a:buClr>
                <a:schemeClr val="dk1"/>
              </a:buClr>
              <a:buSzPts val="1800"/>
              <a:buChar char="•"/>
              <a:defRPr/>
            </a:lvl7pPr>
            <a:lvl8pPr indent="-342900" lvl="7" marL="3657600" rtl="0" algn="l">
              <a:spcBef>
                <a:spcPts val="360"/>
              </a:spcBef>
              <a:spcAft>
                <a:spcPts val="0"/>
              </a:spcAft>
              <a:buClr>
                <a:schemeClr val="dk1"/>
              </a:buClr>
              <a:buSzPts val="1800"/>
              <a:buChar char="•"/>
              <a:defRPr/>
            </a:lvl8pPr>
            <a:lvl9pPr indent="-342900" lvl="8" marL="4114800" rtl="0" algn="l">
              <a:spcBef>
                <a:spcPts val="360"/>
              </a:spcBef>
              <a:spcAft>
                <a:spcPts val="0"/>
              </a:spcAft>
              <a:buClr>
                <a:schemeClr val="dk1"/>
              </a:buClr>
              <a:buSzPts val="1800"/>
              <a:buChar char="•"/>
              <a:defRPr/>
            </a:lvl9pPr>
          </a:lstStyle>
          <a:p/>
        </p:txBody>
      </p:sp>
      <p:sp>
        <p:nvSpPr>
          <p:cNvPr id="146" name="Google Shape;146;p23"/>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47" name="Google Shape;147;p23"/>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48" name="Google Shape;148;p23"/>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49" name="Shape 149"/>
        <p:cNvGrpSpPr/>
        <p:nvPr/>
      </p:nvGrpSpPr>
      <p:grpSpPr>
        <a:xfrm>
          <a:off x="0" y="0"/>
          <a:ext cx="0" cy="0"/>
          <a:chOff x="0" y="0"/>
          <a:chExt cx="0" cy="0"/>
        </a:xfrm>
      </p:grpSpPr>
      <p:sp>
        <p:nvSpPr>
          <p:cNvPr id="150" name="Google Shape;150;p24"/>
          <p:cNvSpPr txBox="1"/>
          <p:nvPr>
            <p:ph type="title"/>
          </p:nvPr>
        </p:nvSpPr>
        <p:spPr>
          <a:xfrm rot="5400000">
            <a:off x="4732350" y="2171688"/>
            <a:ext cx="5851500" cy="20574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51" name="Google Shape;151;p24"/>
          <p:cNvSpPr txBox="1"/>
          <p:nvPr>
            <p:ph idx="1" type="body"/>
          </p:nvPr>
        </p:nvSpPr>
        <p:spPr>
          <a:xfrm rot="5400000">
            <a:off x="541350" y="190488"/>
            <a:ext cx="5851500" cy="6019800"/>
          </a:xfrm>
          <a:prstGeom prst="rect">
            <a:avLst/>
          </a:prstGeom>
          <a:noFill/>
          <a:ln>
            <a:noFill/>
          </a:ln>
        </p:spPr>
        <p:txBody>
          <a:bodyPr anchorCtr="0" anchor="t" bIns="45700" lIns="91425" spcFirstLastPara="1" rIns="91425" wrap="square" tIns="45700">
            <a:normAutofit/>
          </a:bodyPr>
          <a:lstStyle>
            <a:lvl1pPr indent="-342900" lvl="0" marL="457200" rtl="0" algn="l">
              <a:spcBef>
                <a:spcPts val="360"/>
              </a:spcBef>
              <a:spcAft>
                <a:spcPts val="0"/>
              </a:spcAft>
              <a:buClr>
                <a:schemeClr val="dk1"/>
              </a:buClr>
              <a:buSzPts val="1800"/>
              <a:buChar char="•"/>
              <a:defRPr/>
            </a:lvl1pPr>
            <a:lvl2pPr indent="-342900" lvl="1" marL="914400" rtl="0" algn="l">
              <a:spcBef>
                <a:spcPts val="360"/>
              </a:spcBef>
              <a:spcAft>
                <a:spcPts val="0"/>
              </a:spcAft>
              <a:buClr>
                <a:schemeClr val="dk1"/>
              </a:buClr>
              <a:buSzPts val="1800"/>
              <a:buChar char="–"/>
              <a:defRPr/>
            </a:lvl2pPr>
            <a:lvl3pPr indent="-342900" lvl="2" marL="1371600" rtl="0" algn="l">
              <a:spcBef>
                <a:spcPts val="360"/>
              </a:spcBef>
              <a:spcAft>
                <a:spcPts val="0"/>
              </a:spcAft>
              <a:buClr>
                <a:schemeClr val="dk1"/>
              </a:buClr>
              <a:buSzPts val="1800"/>
              <a:buChar char="•"/>
              <a:defRPr/>
            </a:lvl3pPr>
            <a:lvl4pPr indent="-342900" lvl="3" marL="1828800" rtl="0" algn="l">
              <a:spcBef>
                <a:spcPts val="360"/>
              </a:spcBef>
              <a:spcAft>
                <a:spcPts val="0"/>
              </a:spcAft>
              <a:buClr>
                <a:schemeClr val="dk1"/>
              </a:buClr>
              <a:buSzPts val="1800"/>
              <a:buChar char="–"/>
              <a:defRPr/>
            </a:lvl4pPr>
            <a:lvl5pPr indent="-342900" lvl="4" marL="2286000" rtl="0" algn="l">
              <a:spcBef>
                <a:spcPts val="360"/>
              </a:spcBef>
              <a:spcAft>
                <a:spcPts val="0"/>
              </a:spcAft>
              <a:buClr>
                <a:schemeClr val="dk1"/>
              </a:buClr>
              <a:buSzPts val="1800"/>
              <a:buChar char="»"/>
              <a:defRPr/>
            </a:lvl5pPr>
            <a:lvl6pPr indent="-342900" lvl="5" marL="2743200" rtl="0" algn="l">
              <a:spcBef>
                <a:spcPts val="360"/>
              </a:spcBef>
              <a:spcAft>
                <a:spcPts val="0"/>
              </a:spcAft>
              <a:buClr>
                <a:schemeClr val="dk1"/>
              </a:buClr>
              <a:buSzPts val="1800"/>
              <a:buChar char="•"/>
              <a:defRPr/>
            </a:lvl6pPr>
            <a:lvl7pPr indent="-342900" lvl="6" marL="3200400" rtl="0" algn="l">
              <a:spcBef>
                <a:spcPts val="360"/>
              </a:spcBef>
              <a:spcAft>
                <a:spcPts val="0"/>
              </a:spcAft>
              <a:buClr>
                <a:schemeClr val="dk1"/>
              </a:buClr>
              <a:buSzPts val="1800"/>
              <a:buChar char="•"/>
              <a:defRPr/>
            </a:lvl7pPr>
            <a:lvl8pPr indent="-342900" lvl="7" marL="3657600" rtl="0" algn="l">
              <a:spcBef>
                <a:spcPts val="360"/>
              </a:spcBef>
              <a:spcAft>
                <a:spcPts val="0"/>
              </a:spcAft>
              <a:buClr>
                <a:schemeClr val="dk1"/>
              </a:buClr>
              <a:buSzPts val="1800"/>
              <a:buChar char="•"/>
              <a:defRPr/>
            </a:lvl8pPr>
            <a:lvl9pPr indent="-342900" lvl="8" marL="4114800" rtl="0" algn="l">
              <a:spcBef>
                <a:spcPts val="360"/>
              </a:spcBef>
              <a:spcAft>
                <a:spcPts val="0"/>
              </a:spcAft>
              <a:buClr>
                <a:schemeClr val="dk1"/>
              </a:buClr>
              <a:buSzPts val="1800"/>
              <a:buChar char="•"/>
              <a:defRPr/>
            </a:lvl9pPr>
          </a:lstStyle>
          <a:p/>
        </p:txBody>
      </p:sp>
      <p:sp>
        <p:nvSpPr>
          <p:cNvPr id="152" name="Google Shape;152;p24"/>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53" name="Google Shape;153;p24"/>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54" name="Google Shape;154;p24"/>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4" name="Google Shape;24;p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5"/>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5"/>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30" name="Google Shape;30;p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6"/>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6" name="Google Shape;36;p6"/>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7" name="Google Shape;37;p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7"/>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3" name="Google Shape;43;p7"/>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4" name="Google Shape;44;p7"/>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5" name="Google Shape;45;p7"/>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6" name="Google Shape;46;p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9"/>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9"/>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57" name="Google Shape;57;p9"/>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58" name="Google Shape;58;p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0"/>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10"/>
          <p:cNvSpPr/>
          <p:nvPr>
            <p:ph idx="2" type="pic"/>
          </p:nvPr>
        </p:nvSpPr>
        <p:spPr>
          <a:xfrm>
            <a:off x="1792288" y="612775"/>
            <a:ext cx="5486400" cy="4114800"/>
          </a:xfrm>
          <a:prstGeom prst="rect">
            <a:avLst/>
          </a:prstGeom>
          <a:noFill/>
          <a:ln>
            <a:noFill/>
          </a:ln>
        </p:spPr>
      </p:sp>
      <p:sp>
        <p:nvSpPr>
          <p:cNvPr id="64" name="Google Shape;64;p10"/>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5" name="Google Shape;65;p1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1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1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1"/>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80" name="Shape 80"/>
        <p:cNvGrpSpPr/>
        <p:nvPr/>
      </p:nvGrpSpPr>
      <p:grpSpPr>
        <a:xfrm>
          <a:off x="0" y="0"/>
          <a:ext cx="0" cy="0"/>
          <a:chOff x="0" y="0"/>
          <a:chExt cx="0" cy="0"/>
        </a:xfrm>
      </p:grpSpPr>
      <p:sp>
        <p:nvSpPr>
          <p:cNvPr id="81" name="Google Shape;81;p1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p:txBody>
      </p:sp>
      <p:sp>
        <p:nvSpPr>
          <p:cNvPr id="82" name="Google Shape;82;p13"/>
          <p:cNvSpPr txBox="1"/>
          <p:nvPr>
            <p:ph idx="1" type="body"/>
          </p:nvPr>
        </p:nvSpPr>
        <p:spPr>
          <a:xfrm>
            <a:off x="457200" y="1600200"/>
            <a:ext cx="8229600" cy="4526100"/>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3" name="Google Shape;83;p13"/>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4" name="Google Shape;84;p13"/>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5" name="Google Shape;85;p13"/>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image" Target="../media/image9.png"/><Relationship Id="rId5"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grpSp>
        <p:nvGrpSpPr>
          <p:cNvPr id="159" name="Google Shape;159;p25"/>
          <p:cNvGrpSpPr/>
          <p:nvPr/>
        </p:nvGrpSpPr>
        <p:grpSpPr>
          <a:xfrm>
            <a:off x="-31071" y="-180826"/>
            <a:ext cx="4239084" cy="10467826"/>
            <a:chOff x="0" y="-241102"/>
            <a:chExt cx="5652112" cy="13957102"/>
          </a:xfrm>
        </p:grpSpPr>
        <p:grpSp>
          <p:nvGrpSpPr>
            <p:cNvPr id="160" name="Google Shape;160;p25"/>
            <p:cNvGrpSpPr/>
            <p:nvPr/>
          </p:nvGrpSpPr>
          <p:grpSpPr>
            <a:xfrm>
              <a:off x="2826056" y="-241102"/>
              <a:ext cx="2826056" cy="13957102"/>
              <a:chOff x="0" y="-47625"/>
              <a:chExt cx="558233" cy="2756958"/>
            </a:xfrm>
          </p:grpSpPr>
          <p:sp>
            <p:nvSpPr>
              <p:cNvPr id="161" name="Google Shape;161;p25"/>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162" name="Google Shape;162;p25"/>
              <p:cNvSpPr txBox="1"/>
              <p:nvPr/>
            </p:nvSpPr>
            <p:spPr>
              <a:xfrm>
                <a:off x="0" y="-47625"/>
                <a:ext cx="558233" cy="2756958"/>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163" name="Google Shape;163;p25"/>
            <p:cNvGrpSpPr/>
            <p:nvPr/>
          </p:nvGrpSpPr>
          <p:grpSpPr>
            <a:xfrm>
              <a:off x="1413028" y="-241102"/>
              <a:ext cx="2826056" cy="13957102"/>
              <a:chOff x="0" y="-47625"/>
              <a:chExt cx="558233" cy="2756958"/>
            </a:xfrm>
          </p:grpSpPr>
          <p:sp>
            <p:nvSpPr>
              <p:cNvPr id="164" name="Google Shape;164;p25"/>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165" name="Google Shape;165;p25"/>
              <p:cNvSpPr txBox="1"/>
              <p:nvPr/>
            </p:nvSpPr>
            <p:spPr>
              <a:xfrm>
                <a:off x="0" y="-47625"/>
                <a:ext cx="558233" cy="2756958"/>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166" name="Google Shape;166;p25"/>
            <p:cNvGrpSpPr/>
            <p:nvPr/>
          </p:nvGrpSpPr>
          <p:grpSpPr>
            <a:xfrm>
              <a:off x="0" y="-241102"/>
              <a:ext cx="2826056" cy="13957102"/>
              <a:chOff x="0" y="-47625"/>
              <a:chExt cx="558233" cy="2756958"/>
            </a:xfrm>
          </p:grpSpPr>
          <p:sp>
            <p:nvSpPr>
              <p:cNvPr id="167" name="Google Shape;167;p25"/>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168" name="Google Shape;168;p25"/>
              <p:cNvSpPr txBox="1"/>
              <p:nvPr/>
            </p:nvSpPr>
            <p:spPr>
              <a:xfrm>
                <a:off x="0" y="-47625"/>
                <a:ext cx="558233" cy="2756958"/>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sp>
        <p:nvSpPr>
          <p:cNvPr id="169" name="Google Shape;169;p25"/>
          <p:cNvSpPr txBox="1"/>
          <p:nvPr/>
        </p:nvSpPr>
        <p:spPr>
          <a:xfrm>
            <a:off x="4605150" y="2723100"/>
            <a:ext cx="13587900" cy="3165000"/>
          </a:xfrm>
          <a:prstGeom prst="rect">
            <a:avLst/>
          </a:prstGeom>
          <a:noFill/>
          <a:ln>
            <a:noFill/>
          </a:ln>
        </p:spPr>
        <p:txBody>
          <a:bodyPr anchorCtr="0" anchor="t" bIns="0" lIns="0" spcFirstLastPara="1" rIns="0" wrap="square" tIns="0">
            <a:spAutoFit/>
          </a:bodyPr>
          <a:lstStyle/>
          <a:p>
            <a:pPr indent="0" lvl="0" marL="0" marR="0" rtl="0" algn="ctr">
              <a:lnSpc>
                <a:spcPct val="96999"/>
              </a:lnSpc>
              <a:spcBef>
                <a:spcPts val="0"/>
              </a:spcBef>
              <a:spcAft>
                <a:spcPts val="0"/>
              </a:spcAft>
              <a:buNone/>
            </a:pPr>
            <a:r>
              <a:rPr b="1" lang="en-US" sz="10599">
                <a:solidFill>
                  <a:srgbClr val="231F20"/>
                </a:solidFill>
                <a:latin typeface="Halant"/>
                <a:ea typeface="Halant"/>
                <a:cs typeface="Halant"/>
                <a:sym typeface="Halant"/>
              </a:rPr>
              <a:t>WARTIME GOVERNANCE</a:t>
            </a:r>
            <a:endParaRPr sz="100"/>
          </a:p>
        </p:txBody>
      </p:sp>
      <p:sp>
        <p:nvSpPr>
          <p:cNvPr id="170" name="Google Shape;170;p25"/>
          <p:cNvSpPr/>
          <p:nvPr/>
        </p:nvSpPr>
        <p:spPr>
          <a:xfrm>
            <a:off x="12646898"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171" name="Google Shape;171;p25"/>
          <p:cNvSpPr txBox="1"/>
          <p:nvPr/>
        </p:nvSpPr>
        <p:spPr>
          <a:xfrm>
            <a:off x="4572000" y="5782263"/>
            <a:ext cx="13654200" cy="1600800"/>
          </a:xfrm>
          <a:prstGeom prst="rect">
            <a:avLst/>
          </a:prstGeom>
          <a:noFill/>
          <a:ln>
            <a:noFill/>
          </a:ln>
        </p:spPr>
        <p:txBody>
          <a:bodyPr anchorCtr="0" anchor="t" bIns="0" lIns="0" spcFirstLastPara="1" rIns="0" wrap="square" tIns="0">
            <a:spAutoFit/>
          </a:bodyPr>
          <a:lstStyle/>
          <a:p>
            <a:pPr indent="0" lvl="0" marL="0" rtl="0" algn="ctr">
              <a:lnSpc>
                <a:spcPct val="100000"/>
              </a:lnSpc>
              <a:spcBef>
                <a:spcPts val="0"/>
              </a:spcBef>
              <a:spcAft>
                <a:spcPts val="0"/>
              </a:spcAft>
              <a:buClr>
                <a:schemeClr val="dk1"/>
              </a:buClr>
              <a:buFont typeface="Arial"/>
              <a:buNone/>
            </a:pPr>
            <a:r>
              <a:rPr lang="en-US" sz="5200">
                <a:solidFill>
                  <a:srgbClr val="231F20"/>
                </a:solidFill>
                <a:latin typeface="Inter"/>
                <a:ea typeface="Inter"/>
                <a:cs typeface="Inter"/>
                <a:sym typeface="Inter"/>
              </a:rPr>
              <a:t>Unit 5: First Governments and the Constitution</a:t>
            </a:r>
            <a:endParaRPr sz="5200"/>
          </a:p>
        </p:txBody>
      </p:sp>
      <p:sp>
        <p:nvSpPr>
          <p:cNvPr id="172" name="Google Shape;172;p25"/>
          <p:cNvSpPr/>
          <p:nvPr/>
        </p:nvSpPr>
        <p:spPr>
          <a:xfrm>
            <a:off x="11118095" y="9258300"/>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73" name="Google Shape;173;p25"/>
          <p:cNvSpPr txBox="1"/>
          <p:nvPr/>
        </p:nvSpPr>
        <p:spPr>
          <a:xfrm rot="-5400000">
            <a:off x="-2830777" y="4935804"/>
            <a:ext cx="6882000" cy="415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174" name="Google Shape;174;p25"/>
          <p:cNvCxnSpPr/>
          <p:nvPr/>
        </p:nvCxnSpPr>
        <p:spPr>
          <a:xfrm flipH="1" rot="10800000">
            <a:off x="653933" y="-2969"/>
            <a:ext cx="3600" cy="2895900"/>
          </a:xfrm>
          <a:prstGeom prst="straightConnector1">
            <a:avLst/>
          </a:prstGeom>
          <a:noFill/>
          <a:ln cap="flat" cmpd="sng" w="114300">
            <a:solidFill>
              <a:srgbClr val="000000"/>
            </a:solidFill>
            <a:prstDash val="solid"/>
            <a:round/>
            <a:headEnd len="sm" w="sm" type="none"/>
            <a:tailEnd len="sm" w="sm" type="none"/>
          </a:ln>
        </p:spPr>
      </p:cxnSp>
      <p:cxnSp>
        <p:nvCxnSpPr>
          <p:cNvPr id="175" name="Google Shape;175;p25"/>
          <p:cNvCxnSpPr/>
          <p:nvPr/>
        </p:nvCxnSpPr>
        <p:spPr>
          <a:xfrm rot="10800000">
            <a:off x="643893" y="7289297"/>
            <a:ext cx="5400" cy="2997600"/>
          </a:xfrm>
          <a:prstGeom prst="straightConnector1">
            <a:avLst/>
          </a:prstGeom>
          <a:noFill/>
          <a:ln cap="flat" cmpd="sng" w="114300">
            <a:solidFill>
              <a:srgbClr val="000000"/>
            </a:solidFill>
            <a:prstDash val="solid"/>
            <a:round/>
            <a:headEnd len="sm" w="sm" type="none"/>
            <a:tailEnd len="sm" w="sm" type="none"/>
          </a:ln>
        </p:spPr>
      </p:cxn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26"/>
          <p:cNvSpPr txBox="1"/>
          <p:nvPr/>
        </p:nvSpPr>
        <p:spPr>
          <a:xfrm>
            <a:off x="2091750" y="3990625"/>
            <a:ext cx="14104500" cy="2308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Clr>
                <a:schemeClr val="dk1"/>
              </a:buClr>
              <a:buSzPts val="1200"/>
              <a:buFont typeface="Arial"/>
              <a:buNone/>
            </a:pPr>
            <a:r>
              <a:rPr i="1" lang="en-US" sz="5000">
                <a:solidFill>
                  <a:schemeClr val="dk1"/>
                </a:solidFill>
                <a:latin typeface="Inter"/>
                <a:ea typeface="Inter"/>
                <a:cs typeface="Inter"/>
                <a:sym typeface="Inter"/>
              </a:rPr>
              <a:t>What lessons does the experience of the Continental Congress reveal about the challenges of building a new government?</a:t>
            </a:r>
            <a:endParaRPr i="1" sz="5000">
              <a:solidFill>
                <a:schemeClr val="dk1"/>
              </a:solidFill>
              <a:latin typeface="Inter"/>
              <a:ea typeface="Inter"/>
              <a:cs typeface="Inter"/>
              <a:sym typeface="Inter"/>
            </a:endParaRPr>
          </a:p>
        </p:txBody>
      </p:sp>
      <p:sp>
        <p:nvSpPr>
          <p:cNvPr id="181" name="Google Shape;181;p26"/>
          <p:cNvSpPr/>
          <p:nvPr/>
        </p:nvSpPr>
        <p:spPr>
          <a:xfrm>
            <a:off x="13764167" y="7198799"/>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82" name="Google Shape;182;p26"/>
          <p:cNvGrpSpPr/>
          <p:nvPr/>
        </p:nvGrpSpPr>
        <p:grpSpPr>
          <a:xfrm>
            <a:off x="-254016" y="9230009"/>
            <a:ext cx="18796043" cy="937448"/>
            <a:chOff x="204" y="0"/>
            <a:chExt cx="25061391" cy="1249931"/>
          </a:xfrm>
        </p:grpSpPr>
        <p:grpSp>
          <p:nvGrpSpPr>
            <p:cNvPr id="183" name="Google Shape;183;p26"/>
            <p:cNvGrpSpPr/>
            <p:nvPr/>
          </p:nvGrpSpPr>
          <p:grpSpPr>
            <a:xfrm rot="5400000">
              <a:off x="12002369" y="-11663474"/>
              <a:ext cx="1249931" cy="24576878"/>
              <a:chOff x="0" y="-38100"/>
              <a:chExt cx="246900" cy="4854692"/>
            </a:xfrm>
          </p:grpSpPr>
          <p:sp>
            <p:nvSpPr>
              <p:cNvPr id="184" name="Google Shape;184;p26"/>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85" name="Google Shape;185;p26"/>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86" name="Google Shape;186;p26"/>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187" name="Google Shape;187;p26"/>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88" name="Google Shape;188;p26"/>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89" name="Google Shape;189;p26"/>
          <p:cNvSpPr txBox="1"/>
          <p:nvPr/>
        </p:nvSpPr>
        <p:spPr>
          <a:xfrm>
            <a:off x="2553980" y="1943100"/>
            <a:ext cx="13179900" cy="1308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rgbClr val="231F20"/>
                </a:solidFill>
                <a:latin typeface="Halant"/>
                <a:ea typeface="Halant"/>
                <a:cs typeface="Halant"/>
                <a:sym typeface="Halant"/>
              </a:rPr>
              <a:t>SUPPORTING QUESTION</a:t>
            </a:r>
            <a:endParaRPr/>
          </a:p>
        </p:txBody>
      </p:sp>
      <p:grpSp>
        <p:nvGrpSpPr>
          <p:cNvPr id="190" name="Google Shape;190;p26"/>
          <p:cNvGrpSpPr/>
          <p:nvPr/>
        </p:nvGrpSpPr>
        <p:grpSpPr>
          <a:xfrm>
            <a:off x="15859155" y="-98041"/>
            <a:ext cx="1562625" cy="1771271"/>
            <a:chOff x="0" y="-130721"/>
            <a:chExt cx="2083500" cy="2361695"/>
          </a:xfrm>
        </p:grpSpPr>
        <p:grpSp>
          <p:nvGrpSpPr>
            <p:cNvPr id="191" name="Google Shape;191;p26"/>
            <p:cNvGrpSpPr/>
            <p:nvPr/>
          </p:nvGrpSpPr>
          <p:grpSpPr>
            <a:xfrm>
              <a:off x="75599" y="-130721"/>
              <a:ext cx="1932614" cy="2361695"/>
              <a:chOff x="0" y="-47625"/>
              <a:chExt cx="704100" cy="860425"/>
            </a:xfrm>
          </p:grpSpPr>
          <p:sp>
            <p:nvSpPr>
              <p:cNvPr id="192" name="Google Shape;192;p26"/>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3" name="Google Shape;193;p26"/>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94" name="Google Shape;194;p26"/>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1</a:t>
              </a:r>
              <a:endParaRPr>
                <a:solidFill>
                  <a:schemeClr val="lt1"/>
                </a:solidFill>
              </a:endParaRPr>
            </a:p>
          </p:txBody>
        </p:sp>
      </p:grpSp>
      <p:sp>
        <p:nvSpPr>
          <p:cNvPr id="195" name="Google Shape;195;p26"/>
          <p:cNvSpPr/>
          <p:nvPr/>
        </p:nvSpPr>
        <p:spPr>
          <a:xfrm>
            <a:off x="-2627572" y="-733336"/>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 name="Shape 199"/>
        <p:cNvGrpSpPr/>
        <p:nvPr/>
      </p:nvGrpSpPr>
      <p:grpSpPr>
        <a:xfrm>
          <a:off x="0" y="0"/>
          <a:ext cx="0" cy="0"/>
          <a:chOff x="0" y="0"/>
          <a:chExt cx="0" cy="0"/>
        </a:xfrm>
      </p:grpSpPr>
      <p:sp>
        <p:nvSpPr>
          <p:cNvPr id="200" name="Google Shape;200;p27"/>
          <p:cNvSpPr/>
          <p:nvPr/>
        </p:nvSpPr>
        <p:spPr>
          <a:xfrm>
            <a:off x="13764167" y="7198799"/>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01" name="Google Shape;201;p27"/>
          <p:cNvGrpSpPr/>
          <p:nvPr/>
        </p:nvGrpSpPr>
        <p:grpSpPr>
          <a:xfrm>
            <a:off x="-254016" y="9230009"/>
            <a:ext cx="18796043" cy="937448"/>
            <a:chOff x="204" y="0"/>
            <a:chExt cx="25061391" cy="1249931"/>
          </a:xfrm>
        </p:grpSpPr>
        <p:grpSp>
          <p:nvGrpSpPr>
            <p:cNvPr id="202" name="Google Shape;202;p27"/>
            <p:cNvGrpSpPr/>
            <p:nvPr/>
          </p:nvGrpSpPr>
          <p:grpSpPr>
            <a:xfrm rot="5400000">
              <a:off x="12002369" y="-11663474"/>
              <a:ext cx="1249931" cy="24576878"/>
              <a:chOff x="0" y="-38100"/>
              <a:chExt cx="246900" cy="4854692"/>
            </a:xfrm>
          </p:grpSpPr>
          <p:sp>
            <p:nvSpPr>
              <p:cNvPr id="203" name="Google Shape;203;p27"/>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04" name="Google Shape;204;p27"/>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05" name="Google Shape;205;p27"/>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206" name="Google Shape;206;p27"/>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07" name="Google Shape;207;p27"/>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208" name="Google Shape;208;p27"/>
          <p:cNvSpPr txBox="1"/>
          <p:nvPr/>
        </p:nvSpPr>
        <p:spPr>
          <a:xfrm>
            <a:off x="295200" y="1673225"/>
            <a:ext cx="17697600" cy="10926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7099">
                <a:solidFill>
                  <a:srgbClr val="231F20"/>
                </a:solidFill>
                <a:latin typeface="Halant"/>
                <a:ea typeface="Halant"/>
                <a:cs typeface="Halant"/>
                <a:sym typeface="Halant"/>
              </a:rPr>
              <a:t>CONTINUITY AND CHANGE OVER TIME</a:t>
            </a:r>
            <a:endParaRPr sz="100"/>
          </a:p>
        </p:txBody>
      </p:sp>
      <p:grpSp>
        <p:nvGrpSpPr>
          <p:cNvPr id="209" name="Google Shape;209;p27"/>
          <p:cNvGrpSpPr/>
          <p:nvPr/>
        </p:nvGrpSpPr>
        <p:grpSpPr>
          <a:xfrm>
            <a:off x="15859155" y="-98041"/>
            <a:ext cx="1562625" cy="1771271"/>
            <a:chOff x="0" y="-130721"/>
            <a:chExt cx="2083500" cy="2361695"/>
          </a:xfrm>
        </p:grpSpPr>
        <p:grpSp>
          <p:nvGrpSpPr>
            <p:cNvPr id="210" name="Google Shape;210;p27"/>
            <p:cNvGrpSpPr/>
            <p:nvPr/>
          </p:nvGrpSpPr>
          <p:grpSpPr>
            <a:xfrm>
              <a:off x="75599" y="-130721"/>
              <a:ext cx="1932614" cy="2361695"/>
              <a:chOff x="0" y="-47625"/>
              <a:chExt cx="704100" cy="860425"/>
            </a:xfrm>
          </p:grpSpPr>
          <p:sp>
            <p:nvSpPr>
              <p:cNvPr id="211" name="Google Shape;211;p27"/>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2" name="Google Shape;212;p27"/>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13" name="Google Shape;213;p27"/>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2</a:t>
              </a:r>
              <a:endParaRPr>
                <a:solidFill>
                  <a:schemeClr val="lt1"/>
                </a:solidFill>
              </a:endParaRPr>
            </a:p>
          </p:txBody>
        </p:sp>
      </p:grpSp>
      <p:sp>
        <p:nvSpPr>
          <p:cNvPr id="214" name="Google Shape;214;p27"/>
          <p:cNvSpPr/>
          <p:nvPr/>
        </p:nvSpPr>
        <p:spPr>
          <a:xfrm>
            <a:off x="-2627572" y="-733336"/>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215" name="Google Shape;215;p27"/>
          <p:cNvSpPr txBox="1"/>
          <p:nvPr/>
        </p:nvSpPr>
        <p:spPr>
          <a:xfrm>
            <a:off x="4390650" y="4379305"/>
            <a:ext cx="7315200" cy="2749200"/>
          </a:xfrm>
          <a:prstGeom prst="rect">
            <a:avLst/>
          </a:prstGeom>
          <a:noFill/>
          <a:ln>
            <a:noFill/>
          </a:ln>
        </p:spPr>
        <p:txBody>
          <a:bodyPr anchorCtr="0" anchor="t" bIns="116050" lIns="116050" spcFirstLastPara="1" rIns="116050" wrap="square" tIns="116050">
            <a:noAutofit/>
          </a:bodyPr>
          <a:lstStyle/>
          <a:p>
            <a:pPr indent="0" lvl="0" marL="0" rtl="0" algn="ctr">
              <a:spcBef>
                <a:spcPts val="0"/>
              </a:spcBef>
              <a:spcAft>
                <a:spcPts val="0"/>
              </a:spcAft>
              <a:buNone/>
            </a:pPr>
            <a:r>
              <a:rPr b="1" lang="en-US" sz="2400">
                <a:latin typeface="Inter"/>
                <a:ea typeface="Inter"/>
                <a:cs typeface="Inter"/>
                <a:sym typeface="Inter"/>
              </a:rPr>
              <a:t>Continuity and Change over Time</a:t>
            </a:r>
            <a:endParaRPr b="1" sz="2400">
              <a:solidFill>
                <a:srgbClr val="000000"/>
              </a:solidFill>
              <a:latin typeface="Inter"/>
              <a:ea typeface="Inter"/>
              <a:cs typeface="Inter"/>
              <a:sym typeface="Inter"/>
            </a:endParaRPr>
          </a:p>
          <a:p>
            <a:pPr indent="0" lvl="0" marL="0" rtl="0" algn="ctr">
              <a:spcBef>
                <a:spcPts val="0"/>
              </a:spcBef>
              <a:spcAft>
                <a:spcPts val="0"/>
              </a:spcAft>
              <a:buNone/>
            </a:pPr>
            <a:r>
              <a:t/>
            </a:r>
            <a:endParaRPr b="1" sz="19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US" sz="2400">
                <a:solidFill>
                  <a:schemeClr val="dk1"/>
                </a:solidFill>
                <a:latin typeface="Inter"/>
                <a:ea typeface="Inter"/>
                <a:cs typeface="Inter"/>
                <a:sym typeface="Inter"/>
              </a:rPr>
              <a:t>Thinking historically means identifying and exploring the reasons behind both what has changed and what has stayed the same within a given time period or around a specific historical event.</a:t>
            </a:r>
            <a:endParaRPr sz="2400">
              <a:solidFill>
                <a:schemeClr val="dk1"/>
              </a:solidFill>
              <a:latin typeface="Inter"/>
              <a:ea typeface="Inter"/>
              <a:cs typeface="Inter"/>
              <a:sym typeface="Inter"/>
            </a:endParaRPr>
          </a:p>
        </p:txBody>
      </p:sp>
      <p:pic>
        <p:nvPicPr>
          <p:cNvPr id="216" name="Google Shape;216;p27" title="Screen Shot 2025-03-30 at 2.25.59 PM.png"/>
          <p:cNvPicPr preferRelativeResize="0"/>
          <p:nvPr/>
        </p:nvPicPr>
        <p:blipFill rotWithShape="1">
          <a:blip r:embed="rId4">
            <a:alphaModFix/>
          </a:blip>
          <a:srcRect b="0" l="602" r="612" t="0"/>
          <a:stretch/>
        </p:blipFill>
        <p:spPr>
          <a:xfrm>
            <a:off x="12548425" y="2931850"/>
            <a:ext cx="4446623" cy="5846175"/>
          </a:xfrm>
          <a:prstGeom prst="rect">
            <a:avLst/>
          </a:prstGeom>
          <a:noFill/>
          <a:ln cap="flat" cmpd="sng" w="19050">
            <a:solidFill>
              <a:schemeClr val="dk1"/>
            </a:solidFill>
            <a:prstDash val="solid"/>
            <a:round/>
            <a:headEnd len="sm" w="sm" type="none"/>
            <a:tailEnd len="sm" w="sm" type="none"/>
          </a:ln>
        </p:spPr>
      </p:pic>
      <p:pic>
        <p:nvPicPr>
          <p:cNvPr id="217" name="Google Shape;217;p27"/>
          <p:cNvPicPr preferRelativeResize="0"/>
          <p:nvPr/>
        </p:nvPicPr>
        <p:blipFill>
          <a:blip r:embed="rId5">
            <a:alphaModFix/>
          </a:blip>
          <a:stretch>
            <a:fillRect/>
          </a:stretch>
        </p:blipFill>
        <p:spPr>
          <a:xfrm>
            <a:off x="1070300" y="4248332"/>
            <a:ext cx="2477775" cy="24777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grpSp>
        <p:nvGrpSpPr>
          <p:cNvPr id="222" name="Google Shape;222;p28"/>
          <p:cNvGrpSpPr/>
          <p:nvPr/>
        </p:nvGrpSpPr>
        <p:grpSpPr>
          <a:xfrm>
            <a:off x="15859155" y="-98041"/>
            <a:ext cx="1562625" cy="1771271"/>
            <a:chOff x="0" y="-130721"/>
            <a:chExt cx="2083500" cy="2361695"/>
          </a:xfrm>
        </p:grpSpPr>
        <p:grpSp>
          <p:nvGrpSpPr>
            <p:cNvPr id="223" name="Google Shape;223;p28"/>
            <p:cNvGrpSpPr/>
            <p:nvPr/>
          </p:nvGrpSpPr>
          <p:grpSpPr>
            <a:xfrm>
              <a:off x="75599" y="-130721"/>
              <a:ext cx="1932614" cy="2361695"/>
              <a:chOff x="0" y="-47625"/>
              <a:chExt cx="704100" cy="860425"/>
            </a:xfrm>
          </p:grpSpPr>
          <p:sp>
            <p:nvSpPr>
              <p:cNvPr id="224" name="Google Shape;224;p28"/>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5" name="Google Shape;225;p28"/>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26" name="Google Shape;226;p28"/>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3</a:t>
              </a:r>
              <a:endParaRPr>
                <a:solidFill>
                  <a:schemeClr val="lt1"/>
                </a:solidFill>
              </a:endParaRPr>
            </a:p>
          </p:txBody>
        </p:sp>
      </p:grpSp>
      <p:sp>
        <p:nvSpPr>
          <p:cNvPr id="227" name="Google Shape;227;p28"/>
          <p:cNvSpPr/>
          <p:nvPr/>
        </p:nvSpPr>
        <p:spPr>
          <a:xfrm>
            <a:off x="-1648907" y="-402279"/>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28" name="Google Shape;228;p28"/>
          <p:cNvGrpSpPr/>
          <p:nvPr/>
        </p:nvGrpSpPr>
        <p:grpSpPr>
          <a:xfrm>
            <a:off x="-254016" y="9230009"/>
            <a:ext cx="18796043" cy="937448"/>
            <a:chOff x="204" y="0"/>
            <a:chExt cx="25061391" cy="1249931"/>
          </a:xfrm>
        </p:grpSpPr>
        <p:grpSp>
          <p:nvGrpSpPr>
            <p:cNvPr id="229" name="Google Shape;229;p28"/>
            <p:cNvGrpSpPr/>
            <p:nvPr/>
          </p:nvGrpSpPr>
          <p:grpSpPr>
            <a:xfrm rot="5400000">
              <a:off x="12002369" y="-11663474"/>
              <a:ext cx="1249931" cy="24576878"/>
              <a:chOff x="0" y="-38100"/>
              <a:chExt cx="246900" cy="4854692"/>
            </a:xfrm>
          </p:grpSpPr>
          <p:sp>
            <p:nvSpPr>
              <p:cNvPr id="230" name="Google Shape;230;p28"/>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31" name="Google Shape;231;p28"/>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32" name="Google Shape;232;p28"/>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233" name="Google Shape;233;p28"/>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34" name="Google Shape;234;p28"/>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235" name="Google Shape;235;p28"/>
          <p:cNvSpPr txBox="1"/>
          <p:nvPr/>
        </p:nvSpPr>
        <p:spPr>
          <a:xfrm>
            <a:off x="139250" y="670875"/>
            <a:ext cx="17309700" cy="22161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7199">
                <a:solidFill>
                  <a:srgbClr val="231F20"/>
                </a:solidFill>
                <a:latin typeface="Halant"/>
                <a:ea typeface="Halant"/>
                <a:cs typeface="Halant"/>
                <a:sym typeface="Halant"/>
              </a:rPr>
              <a:t>FRAGMENTED GOVERNMENT</a:t>
            </a:r>
            <a:endParaRPr b="1" sz="7199">
              <a:solidFill>
                <a:srgbClr val="231F20"/>
              </a:solidFill>
              <a:latin typeface="Halant"/>
              <a:ea typeface="Halant"/>
              <a:cs typeface="Halant"/>
              <a:sym typeface="Halant"/>
            </a:endParaRPr>
          </a:p>
          <a:p>
            <a:pPr indent="0" lvl="0" marL="0" marR="0" rtl="0" algn="ctr">
              <a:lnSpc>
                <a:spcPct val="100000"/>
              </a:lnSpc>
              <a:spcBef>
                <a:spcPts val="0"/>
              </a:spcBef>
              <a:spcAft>
                <a:spcPts val="0"/>
              </a:spcAft>
              <a:buNone/>
            </a:pPr>
            <a:r>
              <a:rPr b="1" lang="en-US" sz="7199">
                <a:solidFill>
                  <a:srgbClr val="231F20"/>
                </a:solidFill>
                <a:latin typeface="Halant"/>
                <a:ea typeface="Halant"/>
                <a:cs typeface="Halant"/>
                <a:sym typeface="Halant"/>
              </a:rPr>
              <a:t>TO UNIFIED NATION</a:t>
            </a:r>
            <a:endParaRPr b="1" sz="7199">
              <a:solidFill>
                <a:srgbClr val="231F20"/>
              </a:solidFill>
              <a:latin typeface="Halant"/>
              <a:ea typeface="Halant"/>
              <a:cs typeface="Halant"/>
              <a:sym typeface="Halant"/>
            </a:endParaRPr>
          </a:p>
        </p:txBody>
      </p:sp>
      <p:sp>
        <p:nvSpPr>
          <p:cNvPr id="236" name="Google Shape;236;p28"/>
          <p:cNvSpPr txBox="1"/>
          <p:nvPr/>
        </p:nvSpPr>
        <p:spPr>
          <a:xfrm>
            <a:off x="1094850" y="3296675"/>
            <a:ext cx="16098300" cy="4576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US" sz="3200">
                <a:solidFill>
                  <a:schemeClr val="dk1"/>
                </a:solidFill>
                <a:latin typeface="Inter"/>
                <a:ea typeface="Inter"/>
                <a:cs typeface="Inter"/>
                <a:sym typeface="Inter"/>
              </a:rPr>
              <a:t>During the Revolutionary War, the Continental Congress struggled with limited powers and faced numerous challenges in governing the new nation. Without taxation </a:t>
            </a:r>
            <a:r>
              <a:rPr lang="en-US" sz="3200">
                <a:solidFill>
                  <a:schemeClr val="dk1"/>
                </a:solidFill>
                <a:latin typeface="Inter"/>
                <a:ea typeface="Inter"/>
                <a:cs typeface="Inter"/>
                <a:sym typeface="Inter"/>
              </a:rPr>
              <a:t>authority, they couldn’t reliably fund the Continental Army, and states often ignored Congressional requests for money and supplies. The decentralized system made coordinating the war effort extremely difficult. In this activity, your job is to predict how these governance problems might have influenced American efforts to create a stronger central government after gaining independence.</a:t>
            </a:r>
            <a:endParaRPr sz="3200">
              <a:solidFill>
                <a:schemeClr val="dk1"/>
              </a:solidFill>
              <a:latin typeface="Inter"/>
              <a:ea typeface="Inter"/>
              <a:cs typeface="Inter"/>
              <a:sym typeface="Inter"/>
            </a:endParaRPr>
          </a:p>
          <a:p>
            <a:pPr indent="0" lvl="0" marL="0" rtl="0" algn="ctr">
              <a:spcBef>
                <a:spcPts val="0"/>
              </a:spcBef>
              <a:spcAft>
                <a:spcPts val="0"/>
              </a:spcAft>
              <a:buNone/>
            </a:pPr>
            <a:r>
              <a:t/>
            </a:r>
            <a:endParaRPr sz="3200">
              <a:solidFill>
                <a:schemeClr val="dk1"/>
              </a:solidFill>
              <a:latin typeface="Inter"/>
              <a:ea typeface="Inter"/>
              <a:cs typeface="Inter"/>
              <a:sym typeface="Inter"/>
            </a:endParaRPr>
          </a:p>
          <a:p>
            <a:pPr indent="0" lvl="0" marL="0" rtl="0" algn="ctr">
              <a:spcBef>
                <a:spcPts val="0"/>
              </a:spcBef>
              <a:spcAft>
                <a:spcPts val="0"/>
              </a:spcAft>
              <a:buNone/>
            </a:pPr>
            <a:r>
              <a:rPr b="1" lang="en-US" sz="3200">
                <a:solidFill>
                  <a:schemeClr val="dk1"/>
                </a:solidFill>
                <a:latin typeface="Inter"/>
                <a:ea typeface="Inter"/>
                <a:cs typeface="Inter"/>
                <a:sym typeface="Inter"/>
              </a:rPr>
              <a:t>The rest of Topic 1 in this unit explores how. In this activity, though, your job is to make predictions about how there was a historical change: </a:t>
            </a:r>
            <a:endParaRPr b="1" sz="3200">
              <a:solidFill>
                <a:schemeClr val="dk1"/>
              </a:solidFill>
              <a:latin typeface="Inter"/>
              <a:ea typeface="Inter"/>
              <a:cs typeface="Inter"/>
              <a:sym typeface="Inter"/>
            </a:endParaRPr>
          </a:p>
          <a:p>
            <a:pPr indent="0" lvl="0" marL="0" rtl="0" algn="ctr">
              <a:spcBef>
                <a:spcPts val="0"/>
              </a:spcBef>
              <a:spcAft>
                <a:spcPts val="0"/>
              </a:spcAft>
              <a:buNone/>
            </a:pPr>
            <a:r>
              <a:rPr b="1" i="1" lang="en-US" sz="3200" u="sng">
                <a:solidFill>
                  <a:schemeClr val="dk1"/>
                </a:solidFill>
                <a:latin typeface="Inter"/>
                <a:ea typeface="Inter"/>
                <a:cs typeface="Inter"/>
                <a:sym typeface="Inter"/>
              </a:rPr>
              <a:t>from fragmented government to unified nation.</a:t>
            </a:r>
            <a:endParaRPr b="1" i="1" sz="3200" u="sng">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grpSp>
        <p:nvGrpSpPr>
          <p:cNvPr id="241" name="Google Shape;241;p29"/>
          <p:cNvGrpSpPr/>
          <p:nvPr/>
        </p:nvGrpSpPr>
        <p:grpSpPr>
          <a:xfrm>
            <a:off x="15859155" y="-98041"/>
            <a:ext cx="1562625" cy="1771271"/>
            <a:chOff x="0" y="-130721"/>
            <a:chExt cx="2083500" cy="2361695"/>
          </a:xfrm>
        </p:grpSpPr>
        <p:grpSp>
          <p:nvGrpSpPr>
            <p:cNvPr id="242" name="Google Shape;242;p29"/>
            <p:cNvGrpSpPr/>
            <p:nvPr/>
          </p:nvGrpSpPr>
          <p:grpSpPr>
            <a:xfrm>
              <a:off x="75599" y="-130721"/>
              <a:ext cx="1932614" cy="2361695"/>
              <a:chOff x="0" y="-47625"/>
              <a:chExt cx="704100" cy="860425"/>
            </a:xfrm>
          </p:grpSpPr>
          <p:sp>
            <p:nvSpPr>
              <p:cNvPr id="243" name="Google Shape;243;p29"/>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4" name="Google Shape;244;p29"/>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45" name="Google Shape;245;p29"/>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4</a:t>
              </a:r>
              <a:endParaRPr>
                <a:solidFill>
                  <a:schemeClr val="lt1"/>
                </a:solidFill>
              </a:endParaRPr>
            </a:p>
          </p:txBody>
        </p:sp>
      </p:grpSp>
      <p:sp>
        <p:nvSpPr>
          <p:cNvPr id="246" name="Google Shape;246;p29"/>
          <p:cNvSpPr/>
          <p:nvPr/>
        </p:nvSpPr>
        <p:spPr>
          <a:xfrm>
            <a:off x="-1648907" y="-402279"/>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47" name="Google Shape;247;p29"/>
          <p:cNvGrpSpPr/>
          <p:nvPr/>
        </p:nvGrpSpPr>
        <p:grpSpPr>
          <a:xfrm>
            <a:off x="-254016" y="9230009"/>
            <a:ext cx="18796043" cy="937448"/>
            <a:chOff x="204" y="0"/>
            <a:chExt cx="25061391" cy="1249931"/>
          </a:xfrm>
        </p:grpSpPr>
        <p:grpSp>
          <p:nvGrpSpPr>
            <p:cNvPr id="248" name="Google Shape;248;p29"/>
            <p:cNvGrpSpPr/>
            <p:nvPr/>
          </p:nvGrpSpPr>
          <p:grpSpPr>
            <a:xfrm rot="5400000">
              <a:off x="12002369" y="-11663474"/>
              <a:ext cx="1249931" cy="24576878"/>
              <a:chOff x="0" y="-38100"/>
              <a:chExt cx="246900" cy="4854692"/>
            </a:xfrm>
          </p:grpSpPr>
          <p:sp>
            <p:nvSpPr>
              <p:cNvPr id="249" name="Google Shape;249;p29"/>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50" name="Google Shape;250;p29"/>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51" name="Google Shape;251;p29"/>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252" name="Google Shape;252;p29"/>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53" name="Google Shape;253;p29"/>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254" name="Google Shape;254;p29"/>
          <p:cNvSpPr txBox="1"/>
          <p:nvPr/>
        </p:nvSpPr>
        <p:spPr>
          <a:xfrm>
            <a:off x="139250" y="670875"/>
            <a:ext cx="17309700" cy="12621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8199">
                <a:solidFill>
                  <a:srgbClr val="231F20"/>
                </a:solidFill>
                <a:latin typeface="Halant"/>
                <a:ea typeface="Halant"/>
                <a:cs typeface="Halant"/>
                <a:sym typeface="Halant"/>
              </a:rPr>
              <a:t>DIRECTIONS</a:t>
            </a:r>
            <a:endParaRPr sz="1100"/>
          </a:p>
        </p:txBody>
      </p:sp>
      <p:sp>
        <p:nvSpPr>
          <p:cNvPr id="255" name="Google Shape;255;p29"/>
          <p:cNvSpPr txBox="1"/>
          <p:nvPr/>
        </p:nvSpPr>
        <p:spPr>
          <a:xfrm>
            <a:off x="8471200" y="2444850"/>
            <a:ext cx="8878800" cy="1528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sz="2600">
                <a:solidFill>
                  <a:schemeClr val="dk1"/>
                </a:solidFill>
                <a:latin typeface="Inter"/>
                <a:ea typeface="Inter"/>
                <a:cs typeface="Inter"/>
                <a:sym typeface="Inter"/>
              </a:rPr>
              <a:t>Make a </a:t>
            </a:r>
            <a:r>
              <a:rPr b="1" i="1" lang="en-US" sz="2600" u="sng">
                <a:solidFill>
                  <a:schemeClr val="dk1"/>
                </a:solidFill>
                <a:latin typeface="Inter"/>
                <a:ea typeface="Inter"/>
                <a:cs typeface="Inter"/>
                <a:sym typeface="Inter"/>
              </a:rPr>
              <a:t>two sentence prediction</a:t>
            </a:r>
            <a:r>
              <a:rPr b="1" lang="en-US" sz="2600">
                <a:solidFill>
                  <a:schemeClr val="dk1"/>
                </a:solidFill>
                <a:latin typeface="Inter"/>
                <a:ea typeface="Inter"/>
                <a:cs typeface="Inter"/>
                <a:sym typeface="Inter"/>
              </a:rPr>
              <a:t> about how government changed over the course of the years 1774-1781 using at least five words/phrases from the word bank.</a:t>
            </a:r>
            <a:endParaRPr sz="2600">
              <a:solidFill>
                <a:schemeClr val="dk1"/>
              </a:solidFill>
              <a:latin typeface="Inter"/>
              <a:ea typeface="Inter"/>
              <a:cs typeface="Inter"/>
              <a:sym typeface="Inter"/>
            </a:endParaRPr>
          </a:p>
        </p:txBody>
      </p:sp>
      <p:grpSp>
        <p:nvGrpSpPr>
          <p:cNvPr id="256" name="Google Shape;256;p29"/>
          <p:cNvGrpSpPr/>
          <p:nvPr/>
        </p:nvGrpSpPr>
        <p:grpSpPr>
          <a:xfrm>
            <a:off x="254983" y="2274500"/>
            <a:ext cx="7537737" cy="2083265"/>
            <a:chOff x="3977400" y="946008"/>
            <a:chExt cx="4218804" cy="1193575"/>
          </a:xfrm>
        </p:grpSpPr>
        <p:grpSp>
          <p:nvGrpSpPr>
            <p:cNvPr id="257" name="Google Shape;257;p29"/>
            <p:cNvGrpSpPr/>
            <p:nvPr/>
          </p:nvGrpSpPr>
          <p:grpSpPr>
            <a:xfrm>
              <a:off x="4732925" y="1140987"/>
              <a:ext cx="529800" cy="998596"/>
              <a:chOff x="4318975" y="1083450"/>
              <a:chExt cx="529800" cy="591305"/>
            </a:xfrm>
          </p:grpSpPr>
          <p:sp>
            <p:nvSpPr>
              <p:cNvPr id="258" name="Google Shape;258;p29"/>
              <p:cNvSpPr/>
              <p:nvPr/>
            </p:nvSpPr>
            <p:spPr>
              <a:xfrm>
                <a:off x="4517129" y="1083455"/>
                <a:ext cx="133500" cy="591300"/>
              </a:xfrm>
              <a:prstGeom prst="rect">
                <a:avLst/>
              </a:prstGeom>
              <a:solidFill>
                <a:srgbClr val="38E0A4"/>
              </a:solidFill>
              <a:ln cap="flat" cmpd="sng" w="9525">
                <a:solidFill>
                  <a:schemeClr val="lt1"/>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solidFill>
                    <a:srgbClr val="38E0A4"/>
                  </a:solidFill>
                </a:endParaRPr>
              </a:p>
            </p:txBody>
          </p:sp>
          <p:cxnSp>
            <p:nvCxnSpPr>
              <p:cNvPr id="259" name="Google Shape;259;p29"/>
              <p:cNvCxnSpPr/>
              <p:nvPr/>
            </p:nvCxnSpPr>
            <p:spPr>
              <a:xfrm rot="10800000">
                <a:off x="4318975" y="1083450"/>
                <a:ext cx="529800" cy="0"/>
              </a:xfrm>
              <a:prstGeom prst="straightConnector1">
                <a:avLst/>
              </a:prstGeom>
              <a:noFill/>
              <a:ln cap="flat" cmpd="sng" w="9525">
                <a:solidFill>
                  <a:schemeClr val="lt1"/>
                </a:solidFill>
                <a:prstDash val="solid"/>
                <a:round/>
                <a:headEnd len="sm" w="sm" type="none"/>
                <a:tailEnd len="sm" w="sm" type="none"/>
              </a:ln>
            </p:spPr>
          </p:cxnSp>
        </p:grpSp>
        <p:sp>
          <p:nvSpPr>
            <p:cNvPr id="260" name="Google Shape;260;p29"/>
            <p:cNvSpPr txBox="1"/>
            <p:nvPr/>
          </p:nvSpPr>
          <p:spPr>
            <a:xfrm>
              <a:off x="5343504" y="946008"/>
              <a:ext cx="2852700" cy="276000"/>
            </a:xfrm>
            <a:prstGeom prst="rect">
              <a:avLst/>
            </a:prstGeom>
            <a:noFill/>
            <a:ln cap="flat" cmpd="sng" w="9525">
              <a:solidFill>
                <a:schemeClr val="lt1"/>
              </a:solidFill>
              <a:prstDash val="solid"/>
              <a:round/>
              <a:headEnd len="sm" w="sm" type="none"/>
              <a:tailEnd len="sm" w="sm" type="none"/>
            </a:ln>
          </p:spPr>
          <p:txBody>
            <a:bodyPr anchorCtr="0" anchor="t" bIns="182850" lIns="182850" spcFirstLastPara="1" rIns="182850" wrap="square" tIns="182850">
              <a:noAutofit/>
            </a:bodyPr>
            <a:lstStyle/>
            <a:p>
              <a:pPr indent="0" lvl="0" marL="0" rtl="0" algn="l">
                <a:lnSpc>
                  <a:spcPct val="115000"/>
                </a:lnSpc>
                <a:spcBef>
                  <a:spcPts val="0"/>
                </a:spcBef>
                <a:spcAft>
                  <a:spcPts val="0"/>
                </a:spcAft>
                <a:buNone/>
              </a:pPr>
              <a:r>
                <a:rPr b="1" lang="en-US" sz="2200">
                  <a:solidFill>
                    <a:schemeClr val="dk1"/>
                  </a:solidFill>
                  <a:latin typeface="Inter"/>
                  <a:ea typeface="Inter"/>
                  <a:cs typeface="Inter"/>
                  <a:sym typeface="Inter"/>
                </a:rPr>
                <a:t>1st Continental Congress Meeting</a:t>
              </a:r>
              <a:endParaRPr b="1" sz="2200">
                <a:solidFill>
                  <a:schemeClr val="dk1"/>
                </a:solidFill>
                <a:latin typeface="Inter"/>
                <a:ea typeface="Inter"/>
                <a:cs typeface="Inter"/>
                <a:sym typeface="Inter"/>
              </a:endParaRPr>
            </a:p>
          </p:txBody>
        </p:sp>
        <p:sp>
          <p:nvSpPr>
            <p:cNvPr id="261" name="Google Shape;261;p29"/>
            <p:cNvSpPr txBox="1"/>
            <p:nvPr/>
          </p:nvSpPr>
          <p:spPr>
            <a:xfrm>
              <a:off x="5343500" y="1222248"/>
              <a:ext cx="2728200" cy="410700"/>
            </a:xfrm>
            <a:prstGeom prst="rect">
              <a:avLst/>
            </a:prstGeom>
            <a:noFill/>
            <a:ln cap="flat" cmpd="sng" w="9525">
              <a:solidFill>
                <a:schemeClr val="lt1"/>
              </a:solidFill>
              <a:prstDash val="solid"/>
              <a:round/>
              <a:headEnd len="sm" w="sm" type="none"/>
              <a:tailEnd len="sm" w="sm" type="none"/>
            </a:ln>
          </p:spPr>
          <p:txBody>
            <a:bodyPr anchorCtr="0" anchor="t" bIns="182850" lIns="182850" spcFirstLastPara="1" rIns="182850" wrap="square" tIns="182850">
              <a:noAutofit/>
            </a:bodyPr>
            <a:lstStyle/>
            <a:p>
              <a:pPr indent="0" lvl="0" marL="0" rtl="0" algn="l">
                <a:lnSpc>
                  <a:spcPct val="115000"/>
                </a:lnSpc>
                <a:spcBef>
                  <a:spcPts val="0"/>
                </a:spcBef>
                <a:spcAft>
                  <a:spcPts val="3200"/>
                </a:spcAft>
                <a:buNone/>
              </a:pPr>
              <a:r>
                <a:rPr lang="en-US">
                  <a:solidFill>
                    <a:schemeClr val="dk1"/>
                  </a:solidFill>
                  <a:latin typeface="Inter"/>
                  <a:ea typeface="Inter"/>
                  <a:cs typeface="Inter"/>
                  <a:sym typeface="Inter"/>
                </a:rPr>
                <a:t>Delegates from twelve colonies meet in Philadelphia to coordinate resistance against British policies and establish a unified voice.</a:t>
              </a:r>
              <a:endParaRPr sz="1400">
                <a:solidFill>
                  <a:schemeClr val="dk1"/>
                </a:solidFill>
                <a:latin typeface="Inter"/>
                <a:ea typeface="Inter"/>
                <a:cs typeface="Inter"/>
                <a:sym typeface="Inter"/>
              </a:endParaRPr>
            </a:p>
          </p:txBody>
        </p:sp>
        <p:sp>
          <p:nvSpPr>
            <p:cNvPr id="262" name="Google Shape;262;p29"/>
            <p:cNvSpPr txBox="1"/>
            <p:nvPr/>
          </p:nvSpPr>
          <p:spPr>
            <a:xfrm>
              <a:off x="3977400" y="973693"/>
              <a:ext cx="758400" cy="346800"/>
            </a:xfrm>
            <a:prstGeom prst="rect">
              <a:avLst/>
            </a:prstGeom>
            <a:noFill/>
            <a:ln cap="flat" cmpd="sng" w="9525">
              <a:solidFill>
                <a:schemeClr val="lt1"/>
              </a:solidFill>
              <a:prstDash val="solid"/>
              <a:round/>
              <a:headEnd len="sm" w="sm" type="none"/>
              <a:tailEnd len="sm" w="sm" type="none"/>
            </a:ln>
          </p:spPr>
          <p:txBody>
            <a:bodyPr anchorCtr="0" anchor="t" bIns="182850" lIns="182850" spcFirstLastPara="1" rIns="182850" wrap="square" tIns="182850">
              <a:noAutofit/>
            </a:bodyPr>
            <a:lstStyle/>
            <a:p>
              <a:pPr indent="0" lvl="0" marL="0" rtl="0" algn="r">
                <a:lnSpc>
                  <a:spcPct val="115000"/>
                </a:lnSpc>
                <a:spcBef>
                  <a:spcPts val="0"/>
                </a:spcBef>
                <a:spcAft>
                  <a:spcPts val="0"/>
                </a:spcAft>
                <a:buNone/>
              </a:pPr>
              <a:r>
                <a:rPr lang="en-US" sz="1800">
                  <a:solidFill>
                    <a:schemeClr val="dk1"/>
                  </a:solidFill>
                  <a:latin typeface="Inter"/>
                  <a:ea typeface="Inter"/>
                  <a:cs typeface="Inter"/>
                  <a:sym typeface="Inter"/>
                </a:rPr>
                <a:t>1774</a:t>
              </a:r>
              <a:endParaRPr sz="1800">
                <a:solidFill>
                  <a:schemeClr val="dk1"/>
                </a:solidFill>
                <a:latin typeface="Inter"/>
                <a:ea typeface="Inter"/>
                <a:cs typeface="Inter"/>
                <a:sym typeface="Inter"/>
              </a:endParaRPr>
            </a:p>
          </p:txBody>
        </p:sp>
      </p:grpSp>
      <p:grpSp>
        <p:nvGrpSpPr>
          <p:cNvPr id="263" name="Google Shape;263;p29"/>
          <p:cNvGrpSpPr/>
          <p:nvPr/>
        </p:nvGrpSpPr>
        <p:grpSpPr>
          <a:xfrm>
            <a:off x="254983" y="4021373"/>
            <a:ext cx="7315286" cy="2083112"/>
            <a:chOff x="3977400" y="946003"/>
            <a:chExt cx="4094300" cy="1193487"/>
          </a:xfrm>
        </p:grpSpPr>
        <p:grpSp>
          <p:nvGrpSpPr>
            <p:cNvPr id="264" name="Google Shape;264;p29"/>
            <p:cNvGrpSpPr/>
            <p:nvPr/>
          </p:nvGrpSpPr>
          <p:grpSpPr>
            <a:xfrm>
              <a:off x="4732925" y="1140987"/>
              <a:ext cx="529800" cy="998503"/>
              <a:chOff x="4318975" y="1083450"/>
              <a:chExt cx="529800" cy="591250"/>
            </a:xfrm>
          </p:grpSpPr>
          <p:sp>
            <p:nvSpPr>
              <p:cNvPr id="265" name="Google Shape;265;p29"/>
              <p:cNvSpPr/>
              <p:nvPr/>
            </p:nvSpPr>
            <p:spPr>
              <a:xfrm>
                <a:off x="4517125" y="1086100"/>
                <a:ext cx="133500" cy="588600"/>
              </a:xfrm>
              <a:prstGeom prst="rect">
                <a:avLst/>
              </a:prstGeom>
              <a:solidFill>
                <a:srgbClr val="38E0A4"/>
              </a:solidFill>
              <a:ln cap="flat" cmpd="sng" w="9525">
                <a:solidFill>
                  <a:schemeClr val="lt1"/>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cxnSp>
            <p:nvCxnSpPr>
              <p:cNvPr id="266" name="Google Shape;266;p29"/>
              <p:cNvCxnSpPr/>
              <p:nvPr/>
            </p:nvCxnSpPr>
            <p:spPr>
              <a:xfrm rot="10800000">
                <a:off x="4318975" y="1083450"/>
                <a:ext cx="529800" cy="0"/>
              </a:xfrm>
              <a:prstGeom prst="straightConnector1">
                <a:avLst/>
              </a:prstGeom>
              <a:noFill/>
              <a:ln cap="flat" cmpd="sng" w="9525">
                <a:solidFill>
                  <a:schemeClr val="dk1"/>
                </a:solidFill>
                <a:prstDash val="solid"/>
                <a:round/>
                <a:headEnd len="sm" w="sm" type="none"/>
                <a:tailEnd len="sm" w="sm" type="none"/>
              </a:ln>
            </p:spPr>
          </p:cxnSp>
        </p:grpSp>
        <p:sp>
          <p:nvSpPr>
            <p:cNvPr id="267" name="Google Shape;267;p29"/>
            <p:cNvSpPr txBox="1"/>
            <p:nvPr/>
          </p:nvSpPr>
          <p:spPr>
            <a:xfrm>
              <a:off x="5343500" y="946003"/>
              <a:ext cx="2728200" cy="276000"/>
            </a:xfrm>
            <a:prstGeom prst="rect">
              <a:avLst/>
            </a:prstGeom>
            <a:noFill/>
            <a:ln cap="flat" cmpd="sng" w="9525">
              <a:solidFill>
                <a:schemeClr val="lt1"/>
              </a:solidFill>
              <a:prstDash val="solid"/>
              <a:round/>
              <a:headEnd len="sm" w="sm" type="none"/>
              <a:tailEnd len="sm" w="sm" type="none"/>
            </a:ln>
          </p:spPr>
          <p:txBody>
            <a:bodyPr anchorCtr="0" anchor="t" bIns="182850" lIns="182850" spcFirstLastPara="1" rIns="182850" wrap="square" tIns="182850">
              <a:noAutofit/>
            </a:bodyPr>
            <a:lstStyle/>
            <a:p>
              <a:pPr indent="0" lvl="0" marL="0" rtl="0" algn="l">
                <a:lnSpc>
                  <a:spcPct val="115000"/>
                </a:lnSpc>
                <a:spcBef>
                  <a:spcPts val="0"/>
                </a:spcBef>
                <a:spcAft>
                  <a:spcPts val="0"/>
                </a:spcAft>
                <a:buNone/>
              </a:pPr>
              <a:r>
                <a:rPr b="1" lang="en-US" sz="2200">
                  <a:solidFill>
                    <a:schemeClr val="dk1"/>
                  </a:solidFill>
                  <a:latin typeface="Inter"/>
                  <a:ea typeface="Inter"/>
                  <a:cs typeface="Inter"/>
                  <a:sym typeface="Inter"/>
                </a:rPr>
                <a:t>???</a:t>
              </a:r>
              <a:endParaRPr b="1" sz="2200">
                <a:solidFill>
                  <a:schemeClr val="dk1"/>
                </a:solidFill>
                <a:latin typeface="Inter"/>
                <a:ea typeface="Inter"/>
                <a:cs typeface="Inter"/>
                <a:sym typeface="Inter"/>
              </a:endParaRPr>
            </a:p>
          </p:txBody>
        </p:sp>
        <p:sp>
          <p:nvSpPr>
            <p:cNvPr id="268" name="Google Shape;268;p29"/>
            <p:cNvSpPr txBox="1"/>
            <p:nvPr/>
          </p:nvSpPr>
          <p:spPr>
            <a:xfrm>
              <a:off x="5343500" y="1222248"/>
              <a:ext cx="2728200" cy="410700"/>
            </a:xfrm>
            <a:prstGeom prst="rect">
              <a:avLst/>
            </a:prstGeom>
            <a:noFill/>
            <a:ln cap="flat" cmpd="sng" w="9525">
              <a:solidFill>
                <a:schemeClr val="lt1"/>
              </a:solidFill>
              <a:prstDash val="solid"/>
              <a:round/>
              <a:headEnd len="sm" w="sm" type="none"/>
              <a:tailEnd len="sm" w="sm" type="none"/>
            </a:ln>
          </p:spPr>
          <p:txBody>
            <a:bodyPr anchorCtr="0" anchor="t" bIns="182850" lIns="182850" spcFirstLastPara="1" rIns="182850" wrap="square" tIns="182850">
              <a:noAutofit/>
            </a:bodyPr>
            <a:lstStyle/>
            <a:p>
              <a:pPr indent="0" lvl="0" marL="0" rtl="0" algn="l">
                <a:lnSpc>
                  <a:spcPct val="115000"/>
                </a:lnSpc>
                <a:spcBef>
                  <a:spcPts val="0"/>
                </a:spcBef>
                <a:spcAft>
                  <a:spcPts val="3200"/>
                </a:spcAft>
                <a:buNone/>
              </a:pPr>
              <a:r>
                <a:rPr lang="en-US">
                  <a:solidFill>
                    <a:schemeClr val="dk1"/>
                  </a:solidFill>
                  <a:latin typeface="Inter"/>
                  <a:ea typeface="Inter"/>
                  <a:cs typeface="Inter"/>
                  <a:sym typeface="Inter"/>
                </a:rPr>
                <a:t>How did the continental congress govern without a formal constitution?</a:t>
              </a:r>
              <a:endParaRPr sz="1400">
                <a:solidFill>
                  <a:schemeClr val="dk1"/>
                </a:solidFill>
                <a:latin typeface="Inter"/>
                <a:ea typeface="Inter"/>
                <a:cs typeface="Inter"/>
                <a:sym typeface="Inter"/>
              </a:endParaRPr>
            </a:p>
          </p:txBody>
        </p:sp>
        <p:sp>
          <p:nvSpPr>
            <p:cNvPr id="269" name="Google Shape;269;p29"/>
            <p:cNvSpPr txBox="1"/>
            <p:nvPr/>
          </p:nvSpPr>
          <p:spPr>
            <a:xfrm>
              <a:off x="3977400" y="973693"/>
              <a:ext cx="758400" cy="346800"/>
            </a:xfrm>
            <a:prstGeom prst="rect">
              <a:avLst/>
            </a:prstGeom>
            <a:noFill/>
            <a:ln cap="flat" cmpd="sng" w="9525">
              <a:solidFill>
                <a:schemeClr val="lt1"/>
              </a:solidFill>
              <a:prstDash val="solid"/>
              <a:round/>
              <a:headEnd len="sm" w="sm" type="none"/>
              <a:tailEnd len="sm" w="sm" type="none"/>
            </a:ln>
          </p:spPr>
          <p:txBody>
            <a:bodyPr anchorCtr="0" anchor="t" bIns="182850" lIns="182850" spcFirstLastPara="1" rIns="182850" wrap="square" tIns="182850">
              <a:noAutofit/>
            </a:bodyPr>
            <a:lstStyle/>
            <a:p>
              <a:pPr indent="0" lvl="0" marL="0" rtl="0" algn="r">
                <a:lnSpc>
                  <a:spcPct val="115000"/>
                </a:lnSpc>
                <a:spcBef>
                  <a:spcPts val="0"/>
                </a:spcBef>
                <a:spcAft>
                  <a:spcPts val="0"/>
                </a:spcAft>
                <a:buNone/>
              </a:pPr>
              <a:r>
                <a:rPr lang="en-US" sz="1800">
                  <a:solidFill>
                    <a:schemeClr val="dk1"/>
                  </a:solidFill>
                  <a:latin typeface="Inter"/>
                  <a:ea typeface="Inter"/>
                  <a:cs typeface="Inter"/>
                  <a:sym typeface="Inter"/>
                </a:rPr>
                <a:t>1775</a:t>
              </a:r>
              <a:endParaRPr sz="1800">
                <a:solidFill>
                  <a:schemeClr val="dk1"/>
                </a:solidFill>
                <a:latin typeface="Inter"/>
                <a:ea typeface="Inter"/>
                <a:cs typeface="Inter"/>
                <a:sym typeface="Inter"/>
              </a:endParaRPr>
            </a:p>
          </p:txBody>
        </p:sp>
      </p:grpSp>
      <p:grpSp>
        <p:nvGrpSpPr>
          <p:cNvPr id="270" name="Google Shape;270;p29"/>
          <p:cNvGrpSpPr/>
          <p:nvPr/>
        </p:nvGrpSpPr>
        <p:grpSpPr>
          <a:xfrm>
            <a:off x="254983" y="7512450"/>
            <a:ext cx="7637971" cy="2088405"/>
            <a:chOff x="3977400" y="946004"/>
            <a:chExt cx="4274904" cy="1196519"/>
          </a:xfrm>
        </p:grpSpPr>
        <p:grpSp>
          <p:nvGrpSpPr>
            <p:cNvPr id="271" name="Google Shape;271;p29"/>
            <p:cNvGrpSpPr/>
            <p:nvPr/>
          </p:nvGrpSpPr>
          <p:grpSpPr>
            <a:xfrm>
              <a:off x="4732925" y="1142460"/>
              <a:ext cx="529800" cy="1000063"/>
              <a:chOff x="4318975" y="1084322"/>
              <a:chExt cx="529800" cy="592174"/>
            </a:xfrm>
          </p:grpSpPr>
          <p:sp>
            <p:nvSpPr>
              <p:cNvPr id="272" name="Google Shape;272;p29"/>
              <p:cNvSpPr/>
              <p:nvPr/>
            </p:nvSpPr>
            <p:spPr>
              <a:xfrm>
                <a:off x="4517129" y="1086096"/>
                <a:ext cx="133500" cy="590400"/>
              </a:xfrm>
              <a:prstGeom prst="rect">
                <a:avLst/>
              </a:prstGeom>
              <a:solidFill>
                <a:srgbClr val="6484F3"/>
              </a:solidFill>
              <a:ln>
                <a:noFill/>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cxnSp>
            <p:nvCxnSpPr>
              <p:cNvPr id="273" name="Google Shape;273;p29"/>
              <p:cNvCxnSpPr/>
              <p:nvPr/>
            </p:nvCxnSpPr>
            <p:spPr>
              <a:xfrm rot="10800000">
                <a:off x="4318975" y="1084322"/>
                <a:ext cx="529800" cy="0"/>
              </a:xfrm>
              <a:prstGeom prst="straightConnector1">
                <a:avLst/>
              </a:prstGeom>
              <a:noFill/>
              <a:ln cap="flat" cmpd="sng" w="9525">
                <a:solidFill>
                  <a:schemeClr val="dk1"/>
                </a:solidFill>
                <a:prstDash val="solid"/>
                <a:round/>
                <a:headEnd len="sm" w="sm" type="none"/>
                <a:tailEnd len="sm" w="sm" type="none"/>
              </a:ln>
            </p:spPr>
          </p:cxnSp>
        </p:grpSp>
        <p:sp>
          <p:nvSpPr>
            <p:cNvPr id="274" name="Google Shape;274;p29"/>
            <p:cNvSpPr txBox="1"/>
            <p:nvPr/>
          </p:nvSpPr>
          <p:spPr>
            <a:xfrm>
              <a:off x="5343504" y="946004"/>
              <a:ext cx="2908800" cy="276000"/>
            </a:xfrm>
            <a:prstGeom prst="rect">
              <a:avLst/>
            </a:prstGeom>
            <a:noFill/>
            <a:ln>
              <a:noFill/>
            </a:ln>
          </p:spPr>
          <p:txBody>
            <a:bodyPr anchorCtr="0" anchor="t" bIns="182850" lIns="182850" spcFirstLastPara="1" rIns="182850" wrap="square" tIns="182850">
              <a:noAutofit/>
            </a:bodyPr>
            <a:lstStyle/>
            <a:p>
              <a:pPr indent="0" lvl="0" marL="0" rtl="0" algn="l">
                <a:lnSpc>
                  <a:spcPct val="115000"/>
                </a:lnSpc>
                <a:spcBef>
                  <a:spcPts val="0"/>
                </a:spcBef>
                <a:spcAft>
                  <a:spcPts val="0"/>
                </a:spcAft>
                <a:buNone/>
              </a:pPr>
              <a:r>
                <a:rPr b="1" lang="en-US" sz="2200">
                  <a:solidFill>
                    <a:schemeClr val="dk1"/>
                  </a:solidFill>
                  <a:latin typeface="Inter"/>
                  <a:ea typeface="Inter"/>
                  <a:cs typeface="Inter"/>
                  <a:sym typeface="Inter"/>
                </a:rPr>
                <a:t>Articles of Confederation Ratified</a:t>
              </a:r>
              <a:endParaRPr b="1" sz="2200">
                <a:solidFill>
                  <a:schemeClr val="dk1"/>
                </a:solidFill>
                <a:latin typeface="Inter"/>
                <a:ea typeface="Inter"/>
                <a:cs typeface="Inter"/>
                <a:sym typeface="Inter"/>
              </a:endParaRPr>
            </a:p>
          </p:txBody>
        </p:sp>
        <p:sp>
          <p:nvSpPr>
            <p:cNvPr id="275" name="Google Shape;275;p29"/>
            <p:cNvSpPr txBox="1"/>
            <p:nvPr/>
          </p:nvSpPr>
          <p:spPr>
            <a:xfrm>
              <a:off x="5343500" y="1222248"/>
              <a:ext cx="2728200" cy="410700"/>
            </a:xfrm>
            <a:prstGeom prst="rect">
              <a:avLst/>
            </a:prstGeom>
            <a:noFill/>
            <a:ln>
              <a:noFill/>
            </a:ln>
          </p:spPr>
          <p:txBody>
            <a:bodyPr anchorCtr="0" anchor="t" bIns="182850" lIns="182850" spcFirstLastPara="1" rIns="182850" wrap="square" tIns="182850">
              <a:noAutofit/>
            </a:bodyPr>
            <a:lstStyle/>
            <a:p>
              <a:pPr indent="0" lvl="0" marL="0" rtl="0" algn="l">
                <a:lnSpc>
                  <a:spcPct val="115000"/>
                </a:lnSpc>
                <a:spcBef>
                  <a:spcPts val="0"/>
                </a:spcBef>
                <a:spcAft>
                  <a:spcPts val="3200"/>
                </a:spcAft>
                <a:buNone/>
              </a:pPr>
              <a:r>
                <a:rPr lang="en-US">
                  <a:solidFill>
                    <a:schemeClr val="dk1"/>
                  </a:solidFill>
                  <a:latin typeface="Inter"/>
                  <a:ea typeface="Inter"/>
                  <a:cs typeface="Inter"/>
                  <a:sym typeface="Inter"/>
                </a:rPr>
                <a:t>After years of debate and delay, all thirteen states finally ratified the Articles of Confederation, officially establishing America’s first constitutional government with a weak central authority.</a:t>
              </a:r>
              <a:endParaRPr sz="1400">
                <a:solidFill>
                  <a:schemeClr val="dk1"/>
                </a:solidFill>
                <a:latin typeface="Inter"/>
                <a:ea typeface="Inter"/>
                <a:cs typeface="Inter"/>
                <a:sym typeface="Inter"/>
              </a:endParaRPr>
            </a:p>
          </p:txBody>
        </p:sp>
        <p:sp>
          <p:nvSpPr>
            <p:cNvPr id="276" name="Google Shape;276;p29"/>
            <p:cNvSpPr txBox="1"/>
            <p:nvPr/>
          </p:nvSpPr>
          <p:spPr>
            <a:xfrm>
              <a:off x="3977400" y="973693"/>
              <a:ext cx="758400" cy="346800"/>
            </a:xfrm>
            <a:prstGeom prst="rect">
              <a:avLst/>
            </a:prstGeom>
            <a:noFill/>
            <a:ln>
              <a:noFill/>
            </a:ln>
          </p:spPr>
          <p:txBody>
            <a:bodyPr anchorCtr="0" anchor="t" bIns="182850" lIns="182850" spcFirstLastPara="1" rIns="182850" wrap="square" tIns="182850">
              <a:noAutofit/>
            </a:bodyPr>
            <a:lstStyle/>
            <a:p>
              <a:pPr indent="0" lvl="0" marL="0" rtl="0" algn="r">
                <a:lnSpc>
                  <a:spcPct val="115000"/>
                </a:lnSpc>
                <a:spcBef>
                  <a:spcPts val="0"/>
                </a:spcBef>
                <a:spcAft>
                  <a:spcPts val="0"/>
                </a:spcAft>
                <a:buNone/>
              </a:pPr>
              <a:r>
                <a:rPr lang="en-US" sz="1800">
                  <a:solidFill>
                    <a:schemeClr val="dk1"/>
                  </a:solidFill>
                  <a:latin typeface="Inter"/>
                  <a:ea typeface="Inter"/>
                  <a:cs typeface="Inter"/>
                  <a:sym typeface="Inter"/>
                </a:rPr>
                <a:t>1781</a:t>
              </a:r>
              <a:endParaRPr sz="1800">
                <a:solidFill>
                  <a:schemeClr val="dk1"/>
                </a:solidFill>
                <a:latin typeface="Inter"/>
                <a:ea typeface="Inter"/>
                <a:cs typeface="Inter"/>
                <a:sym typeface="Inter"/>
              </a:endParaRPr>
            </a:p>
          </p:txBody>
        </p:sp>
      </p:grpSp>
      <p:grpSp>
        <p:nvGrpSpPr>
          <p:cNvPr id="277" name="Google Shape;277;p29"/>
          <p:cNvGrpSpPr/>
          <p:nvPr/>
        </p:nvGrpSpPr>
        <p:grpSpPr>
          <a:xfrm>
            <a:off x="254983" y="5765637"/>
            <a:ext cx="7315286" cy="2083112"/>
            <a:chOff x="3977400" y="946003"/>
            <a:chExt cx="4094300" cy="1193487"/>
          </a:xfrm>
        </p:grpSpPr>
        <p:grpSp>
          <p:nvGrpSpPr>
            <p:cNvPr id="278" name="Google Shape;278;p29"/>
            <p:cNvGrpSpPr/>
            <p:nvPr/>
          </p:nvGrpSpPr>
          <p:grpSpPr>
            <a:xfrm>
              <a:off x="4732925" y="1142460"/>
              <a:ext cx="529800" cy="997030"/>
              <a:chOff x="4318975" y="1084322"/>
              <a:chExt cx="529800" cy="590378"/>
            </a:xfrm>
          </p:grpSpPr>
          <p:sp>
            <p:nvSpPr>
              <p:cNvPr id="279" name="Google Shape;279;p29"/>
              <p:cNvSpPr/>
              <p:nvPr/>
            </p:nvSpPr>
            <p:spPr>
              <a:xfrm>
                <a:off x="4517125" y="1086100"/>
                <a:ext cx="133500" cy="588600"/>
              </a:xfrm>
              <a:prstGeom prst="rect">
                <a:avLst/>
              </a:prstGeom>
              <a:solidFill>
                <a:srgbClr val="6484F3"/>
              </a:solidFill>
              <a:ln>
                <a:noFill/>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cxnSp>
            <p:nvCxnSpPr>
              <p:cNvPr id="280" name="Google Shape;280;p29"/>
              <p:cNvCxnSpPr/>
              <p:nvPr/>
            </p:nvCxnSpPr>
            <p:spPr>
              <a:xfrm rot="10800000">
                <a:off x="4318975" y="1084322"/>
                <a:ext cx="529800" cy="0"/>
              </a:xfrm>
              <a:prstGeom prst="straightConnector1">
                <a:avLst/>
              </a:prstGeom>
              <a:noFill/>
              <a:ln cap="flat" cmpd="sng" w="9525">
                <a:solidFill>
                  <a:schemeClr val="dk1"/>
                </a:solidFill>
                <a:prstDash val="solid"/>
                <a:round/>
                <a:headEnd len="sm" w="sm" type="none"/>
                <a:tailEnd len="sm" w="sm" type="none"/>
              </a:ln>
            </p:spPr>
          </p:cxnSp>
        </p:grpSp>
        <p:sp>
          <p:nvSpPr>
            <p:cNvPr id="281" name="Google Shape;281;p29"/>
            <p:cNvSpPr txBox="1"/>
            <p:nvPr/>
          </p:nvSpPr>
          <p:spPr>
            <a:xfrm>
              <a:off x="5343500" y="946003"/>
              <a:ext cx="2728200" cy="276000"/>
            </a:xfrm>
            <a:prstGeom prst="rect">
              <a:avLst/>
            </a:prstGeom>
            <a:noFill/>
            <a:ln>
              <a:noFill/>
            </a:ln>
          </p:spPr>
          <p:txBody>
            <a:bodyPr anchorCtr="0" anchor="t" bIns="182850" lIns="182850" spcFirstLastPara="1" rIns="182850" wrap="square" tIns="182850">
              <a:noAutofit/>
            </a:bodyPr>
            <a:lstStyle/>
            <a:p>
              <a:pPr indent="0" lvl="0" marL="0" rtl="0" algn="l">
                <a:lnSpc>
                  <a:spcPct val="115000"/>
                </a:lnSpc>
                <a:spcBef>
                  <a:spcPts val="0"/>
                </a:spcBef>
                <a:spcAft>
                  <a:spcPts val="0"/>
                </a:spcAft>
                <a:buNone/>
              </a:pPr>
              <a:r>
                <a:rPr b="1" lang="en-US" sz="2200">
                  <a:solidFill>
                    <a:schemeClr val="dk1"/>
                  </a:solidFill>
                  <a:latin typeface="Inter"/>
                  <a:ea typeface="Inter"/>
                  <a:cs typeface="Inter"/>
                  <a:sym typeface="Inter"/>
                </a:rPr>
                <a:t>???</a:t>
              </a:r>
              <a:endParaRPr b="1" sz="2200">
                <a:solidFill>
                  <a:schemeClr val="dk1"/>
                </a:solidFill>
                <a:latin typeface="Inter"/>
                <a:ea typeface="Inter"/>
                <a:cs typeface="Inter"/>
                <a:sym typeface="Inter"/>
              </a:endParaRPr>
            </a:p>
          </p:txBody>
        </p:sp>
        <p:sp>
          <p:nvSpPr>
            <p:cNvPr id="282" name="Google Shape;282;p29"/>
            <p:cNvSpPr txBox="1"/>
            <p:nvPr/>
          </p:nvSpPr>
          <p:spPr>
            <a:xfrm>
              <a:off x="5343500" y="1222248"/>
              <a:ext cx="2728200" cy="410700"/>
            </a:xfrm>
            <a:prstGeom prst="rect">
              <a:avLst/>
            </a:prstGeom>
            <a:noFill/>
            <a:ln>
              <a:noFill/>
            </a:ln>
          </p:spPr>
          <p:txBody>
            <a:bodyPr anchorCtr="0" anchor="t" bIns="182850" lIns="182850" spcFirstLastPara="1" rIns="182850" wrap="square" tIns="182850">
              <a:noAutofit/>
            </a:bodyPr>
            <a:lstStyle/>
            <a:p>
              <a:pPr indent="0" lvl="0" marL="0" rtl="0" algn="l">
                <a:lnSpc>
                  <a:spcPct val="115000"/>
                </a:lnSpc>
                <a:spcBef>
                  <a:spcPts val="0"/>
                </a:spcBef>
                <a:spcAft>
                  <a:spcPts val="3200"/>
                </a:spcAft>
                <a:buNone/>
              </a:pPr>
              <a:r>
                <a:rPr lang="en-US">
                  <a:solidFill>
                    <a:schemeClr val="dk1"/>
                  </a:solidFill>
                  <a:latin typeface="Inter"/>
                  <a:ea typeface="Inter"/>
                  <a:cs typeface="Inter"/>
                  <a:sym typeface="Inter"/>
                </a:rPr>
                <a:t>What challenges did the Continental Congress face while fighting for independence?</a:t>
              </a:r>
              <a:endParaRPr>
                <a:solidFill>
                  <a:schemeClr val="dk1"/>
                </a:solidFill>
                <a:latin typeface="Inter"/>
                <a:ea typeface="Inter"/>
                <a:cs typeface="Inter"/>
                <a:sym typeface="Inter"/>
              </a:endParaRPr>
            </a:p>
          </p:txBody>
        </p:sp>
        <p:sp>
          <p:nvSpPr>
            <p:cNvPr id="283" name="Google Shape;283;p29"/>
            <p:cNvSpPr txBox="1"/>
            <p:nvPr/>
          </p:nvSpPr>
          <p:spPr>
            <a:xfrm>
              <a:off x="3977400" y="973693"/>
              <a:ext cx="758400" cy="346800"/>
            </a:xfrm>
            <a:prstGeom prst="rect">
              <a:avLst/>
            </a:prstGeom>
            <a:noFill/>
            <a:ln>
              <a:noFill/>
            </a:ln>
          </p:spPr>
          <p:txBody>
            <a:bodyPr anchorCtr="0" anchor="t" bIns="182850" lIns="182850" spcFirstLastPara="1" rIns="182850" wrap="square" tIns="182850">
              <a:noAutofit/>
            </a:bodyPr>
            <a:lstStyle/>
            <a:p>
              <a:pPr indent="0" lvl="0" marL="0" rtl="0" algn="r">
                <a:lnSpc>
                  <a:spcPct val="115000"/>
                </a:lnSpc>
                <a:spcBef>
                  <a:spcPts val="0"/>
                </a:spcBef>
                <a:spcAft>
                  <a:spcPts val="0"/>
                </a:spcAft>
                <a:buNone/>
              </a:pPr>
              <a:r>
                <a:rPr lang="en-US" sz="1800">
                  <a:solidFill>
                    <a:schemeClr val="dk1"/>
                  </a:solidFill>
                  <a:latin typeface="Inter"/>
                  <a:ea typeface="Inter"/>
                  <a:cs typeface="Inter"/>
                  <a:sym typeface="Inter"/>
                </a:rPr>
                <a:t>1770s</a:t>
              </a:r>
              <a:endParaRPr sz="1800">
                <a:solidFill>
                  <a:schemeClr val="dk1"/>
                </a:solidFill>
                <a:latin typeface="Inter"/>
                <a:ea typeface="Inter"/>
                <a:cs typeface="Inter"/>
                <a:sym typeface="Inter"/>
              </a:endParaRPr>
            </a:p>
          </p:txBody>
        </p:sp>
      </p:grpSp>
      <p:graphicFrame>
        <p:nvGraphicFramePr>
          <p:cNvPr id="284" name="Google Shape;284;p29"/>
          <p:cNvGraphicFramePr/>
          <p:nvPr/>
        </p:nvGraphicFramePr>
        <p:xfrm>
          <a:off x="8456700" y="4674750"/>
          <a:ext cx="3000000" cy="3000000"/>
        </p:xfrm>
        <a:graphic>
          <a:graphicData uri="http://schemas.openxmlformats.org/drawingml/2006/table">
            <a:tbl>
              <a:tblPr>
                <a:noFill/>
                <a:tableStyleId>{A8F5E147-F94E-4EC7-AF80-C102A0C38600}</a:tableStyleId>
              </a:tblPr>
              <a:tblGrid>
                <a:gridCol w="2408500"/>
                <a:gridCol w="3510700"/>
                <a:gridCol w="2959600"/>
              </a:tblGrid>
              <a:tr h="1377725">
                <a:tc>
                  <a:txBody>
                    <a:bodyPr/>
                    <a:lstStyle/>
                    <a:p>
                      <a:pPr indent="-381000" lvl="0" marL="457200" rtl="0" algn="l">
                        <a:spcBef>
                          <a:spcPts val="0"/>
                        </a:spcBef>
                        <a:spcAft>
                          <a:spcPts val="0"/>
                        </a:spcAft>
                        <a:buSzPts val="2400"/>
                        <a:buFont typeface="Inter"/>
                        <a:buChar char="●"/>
                      </a:pPr>
                      <a:r>
                        <a:rPr lang="en-US" sz="2400">
                          <a:latin typeface="Inter"/>
                          <a:ea typeface="Inter"/>
                          <a:cs typeface="Inter"/>
                          <a:sym typeface="Inter"/>
                        </a:rPr>
                        <a:t>funding</a:t>
                      </a:r>
                      <a:endParaRPr sz="2400">
                        <a:latin typeface="Inter"/>
                        <a:ea typeface="Inter"/>
                        <a:cs typeface="Inter"/>
                        <a:sym typeface="Inter"/>
                      </a:endParaRPr>
                    </a:p>
                  </a:txBody>
                  <a:tcPr marT="91425" marB="91425" marR="91425" marL="91425" anchor="ctr">
                    <a:lnL cap="flat" cmpd="sng" w="9525">
                      <a:solidFill>
                        <a:srgbClr val="888888"/>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rgbClr val="888888"/>
                      </a:solidFill>
                      <a:prstDash val="solid"/>
                      <a:round/>
                      <a:headEnd len="sm" w="sm" type="none"/>
                      <a:tailEnd len="sm" w="sm" type="none"/>
                    </a:lnT>
                    <a:lnB cap="flat" cmpd="sng" w="9525">
                      <a:solidFill>
                        <a:schemeClr val="dk1">
                          <a:alpha val="0"/>
                        </a:schemeClr>
                      </a:solidFill>
                      <a:prstDash val="solid"/>
                      <a:round/>
                      <a:headEnd len="sm" w="sm" type="none"/>
                      <a:tailEnd len="sm" w="sm" type="none"/>
                    </a:lnB>
                    <a:solidFill>
                      <a:srgbClr val="EFFEF9"/>
                    </a:solidFill>
                  </a:tcPr>
                </a:tc>
                <a:tc>
                  <a:txBody>
                    <a:bodyPr/>
                    <a:lstStyle/>
                    <a:p>
                      <a:pPr indent="-381000" lvl="0" marL="457200" rtl="0" algn="l">
                        <a:spcBef>
                          <a:spcPts val="0"/>
                        </a:spcBef>
                        <a:spcAft>
                          <a:spcPts val="0"/>
                        </a:spcAft>
                        <a:buSzPts val="2400"/>
                        <a:buFont typeface="Inter"/>
                        <a:buChar char="●"/>
                      </a:pPr>
                      <a:r>
                        <a:rPr lang="en-US" sz="2400">
                          <a:latin typeface="Inter"/>
                          <a:ea typeface="Inter"/>
                          <a:cs typeface="Inter"/>
                          <a:sym typeface="Inter"/>
                        </a:rPr>
                        <a:t>taxes</a:t>
                      </a:r>
                      <a:endParaRPr sz="2400">
                        <a:latin typeface="Inter"/>
                        <a:ea typeface="Inter"/>
                        <a:cs typeface="Inter"/>
                        <a:sym typeface="Inter"/>
                      </a:endParaRPr>
                    </a:p>
                  </a:txBody>
                  <a:tcPr marT="91425" marB="91425" marR="91425" marL="91425" anchor="ctr">
                    <a:lnL cap="flat" cmpd="sng" w="9525">
                      <a:solidFill>
                        <a:schemeClr val="dk1">
                          <a:alpha val="0"/>
                        </a:scheme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rgbClr val="888888"/>
                      </a:solidFill>
                      <a:prstDash val="solid"/>
                      <a:round/>
                      <a:headEnd len="sm" w="sm" type="none"/>
                      <a:tailEnd len="sm" w="sm" type="none"/>
                    </a:lnT>
                    <a:lnB cap="flat" cmpd="sng" w="9525">
                      <a:solidFill>
                        <a:schemeClr val="dk1">
                          <a:alpha val="0"/>
                        </a:schemeClr>
                      </a:solidFill>
                      <a:prstDash val="solid"/>
                      <a:round/>
                      <a:headEnd len="sm" w="sm" type="none"/>
                      <a:tailEnd len="sm" w="sm" type="none"/>
                    </a:lnB>
                    <a:solidFill>
                      <a:srgbClr val="EFFEF9"/>
                    </a:solidFill>
                  </a:tcPr>
                </a:tc>
                <a:tc>
                  <a:txBody>
                    <a:bodyPr/>
                    <a:lstStyle/>
                    <a:p>
                      <a:pPr indent="-381000" lvl="0" marL="457200" rtl="0" algn="l">
                        <a:spcBef>
                          <a:spcPts val="0"/>
                        </a:spcBef>
                        <a:spcAft>
                          <a:spcPts val="0"/>
                        </a:spcAft>
                        <a:buSzPts val="2400"/>
                        <a:buFont typeface="Inter"/>
                        <a:buChar char="●"/>
                      </a:pPr>
                      <a:r>
                        <a:rPr lang="en-US" sz="2400">
                          <a:latin typeface="Inter"/>
                          <a:ea typeface="Inter"/>
                          <a:cs typeface="Inter"/>
                          <a:sym typeface="Inter"/>
                        </a:rPr>
                        <a:t>debt</a:t>
                      </a:r>
                      <a:endParaRPr sz="2400">
                        <a:latin typeface="Inter"/>
                        <a:ea typeface="Inter"/>
                        <a:cs typeface="Inter"/>
                        <a:sym typeface="Inter"/>
                      </a:endParaRPr>
                    </a:p>
                  </a:txBody>
                  <a:tcPr marT="91425" marB="91425" marR="91425" marL="91425" anchor="ctr">
                    <a:lnL cap="flat" cmpd="sng" w="9525">
                      <a:solidFill>
                        <a:schemeClr val="dk1">
                          <a:alpha val="0"/>
                        </a:schemeClr>
                      </a:solidFill>
                      <a:prstDash val="solid"/>
                      <a:round/>
                      <a:headEnd len="sm" w="sm" type="none"/>
                      <a:tailEnd len="sm" w="sm" type="none"/>
                    </a:lnL>
                    <a:lnR cap="flat" cmpd="sng" w="9525">
                      <a:solidFill>
                        <a:srgbClr val="888888"/>
                      </a:solidFill>
                      <a:prstDash val="solid"/>
                      <a:round/>
                      <a:headEnd len="sm" w="sm" type="none"/>
                      <a:tailEnd len="sm" w="sm" type="none"/>
                    </a:lnR>
                    <a:lnT cap="flat" cmpd="sng" w="9525">
                      <a:solidFill>
                        <a:srgbClr val="888888"/>
                      </a:solidFill>
                      <a:prstDash val="solid"/>
                      <a:round/>
                      <a:headEnd len="sm" w="sm" type="none"/>
                      <a:tailEnd len="sm" w="sm" type="none"/>
                    </a:lnT>
                    <a:lnB cap="flat" cmpd="sng" w="9525">
                      <a:solidFill>
                        <a:schemeClr val="dk1">
                          <a:alpha val="0"/>
                        </a:schemeClr>
                      </a:solidFill>
                      <a:prstDash val="solid"/>
                      <a:round/>
                      <a:headEnd len="sm" w="sm" type="none"/>
                      <a:tailEnd len="sm" w="sm" type="none"/>
                    </a:lnB>
                    <a:solidFill>
                      <a:srgbClr val="EFFEF9"/>
                    </a:solidFill>
                  </a:tcPr>
                </a:tc>
              </a:tr>
              <a:tr h="1377725">
                <a:tc>
                  <a:txBody>
                    <a:bodyPr/>
                    <a:lstStyle/>
                    <a:p>
                      <a:pPr indent="-381000" lvl="0" marL="457200" rtl="0" algn="l">
                        <a:spcBef>
                          <a:spcPts val="0"/>
                        </a:spcBef>
                        <a:spcAft>
                          <a:spcPts val="0"/>
                        </a:spcAft>
                        <a:buSzPts val="2400"/>
                        <a:buFont typeface="Inter"/>
                        <a:buChar char="●"/>
                      </a:pPr>
                      <a:r>
                        <a:rPr lang="en-US" sz="2400">
                          <a:latin typeface="Inter"/>
                          <a:ea typeface="Inter"/>
                          <a:cs typeface="Inter"/>
                          <a:sym typeface="Inter"/>
                        </a:rPr>
                        <a:t>supplies</a:t>
                      </a:r>
                      <a:endParaRPr sz="2400">
                        <a:latin typeface="Inter"/>
                        <a:ea typeface="Inter"/>
                        <a:cs typeface="Inter"/>
                        <a:sym typeface="Inter"/>
                      </a:endParaRPr>
                    </a:p>
                  </a:txBody>
                  <a:tcPr marT="91425" marB="91425" marR="91425" marL="91425" anchor="ctr">
                    <a:lnL cap="flat" cmpd="sng" w="9525">
                      <a:solidFill>
                        <a:srgbClr val="888888"/>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chemeClr val="dk1">
                          <a:alpha val="0"/>
                        </a:schemeClr>
                      </a:solidFill>
                      <a:prstDash val="solid"/>
                      <a:round/>
                      <a:headEnd len="sm" w="sm" type="none"/>
                      <a:tailEnd len="sm" w="sm" type="none"/>
                    </a:lnT>
                    <a:lnB cap="flat" cmpd="sng" w="9525">
                      <a:solidFill>
                        <a:schemeClr val="dk1">
                          <a:alpha val="0"/>
                        </a:schemeClr>
                      </a:solidFill>
                      <a:prstDash val="solid"/>
                      <a:round/>
                      <a:headEnd len="sm" w="sm" type="none"/>
                      <a:tailEnd len="sm" w="sm" type="none"/>
                    </a:lnB>
                    <a:solidFill>
                      <a:srgbClr val="EFFEF9"/>
                    </a:solidFill>
                  </a:tcPr>
                </a:tc>
                <a:tc>
                  <a:txBody>
                    <a:bodyPr/>
                    <a:lstStyle/>
                    <a:p>
                      <a:pPr indent="-381000" lvl="0" marL="457200" rtl="0" algn="l">
                        <a:spcBef>
                          <a:spcPts val="0"/>
                        </a:spcBef>
                        <a:spcAft>
                          <a:spcPts val="0"/>
                        </a:spcAft>
                        <a:buSzPts val="2400"/>
                        <a:buFont typeface="Inter"/>
                        <a:buChar char="●"/>
                      </a:pPr>
                      <a:r>
                        <a:rPr lang="en-US" sz="2400">
                          <a:latin typeface="Inter"/>
                          <a:ea typeface="Inter"/>
                          <a:cs typeface="Inter"/>
                          <a:sym typeface="Inter"/>
                        </a:rPr>
                        <a:t>coordination</a:t>
                      </a:r>
                      <a:endParaRPr sz="2400">
                        <a:latin typeface="Inter"/>
                        <a:ea typeface="Inter"/>
                        <a:cs typeface="Inter"/>
                        <a:sym typeface="Inter"/>
                      </a:endParaRPr>
                    </a:p>
                  </a:txBody>
                  <a:tcPr marT="91425" marB="91425" marR="91425" marL="91425" anchor="ctr">
                    <a:lnL cap="flat" cmpd="sng" w="9525">
                      <a:solidFill>
                        <a:schemeClr val="dk1">
                          <a:alpha val="0"/>
                        </a:scheme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chemeClr val="dk1">
                          <a:alpha val="0"/>
                        </a:schemeClr>
                      </a:solidFill>
                      <a:prstDash val="solid"/>
                      <a:round/>
                      <a:headEnd len="sm" w="sm" type="none"/>
                      <a:tailEnd len="sm" w="sm" type="none"/>
                    </a:lnT>
                    <a:lnB cap="flat" cmpd="sng" w="9525">
                      <a:solidFill>
                        <a:schemeClr val="dk1">
                          <a:alpha val="0"/>
                        </a:schemeClr>
                      </a:solidFill>
                      <a:prstDash val="solid"/>
                      <a:round/>
                      <a:headEnd len="sm" w="sm" type="none"/>
                      <a:tailEnd len="sm" w="sm" type="none"/>
                    </a:lnB>
                    <a:solidFill>
                      <a:srgbClr val="EFFEF9"/>
                    </a:solidFill>
                  </a:tcPr>
                </a:tc>
                <a:tc>
                  <a:txBody>
                    <a:bodyPr/>
                    <a:lstStyle/>
                    <a:p>
                      <a:pPr indent="-381000" lvl="0" marL="457200" rtl="0" algn="l">
                        <a:spcBef>
                          <a:spcPts val="0"/>
                        </a:spcBef>
                        <a:spcAft>
                          <a:spcPts val="0"/>
                        </a:spcAft>
                        <a:buSzPts val="2400"/>
                        <a:buFont typeface="Inter"/>
                        <a:buChar char="●"/>
                      </a:pPr>
                      <a:r>
                        <a:rPr lang="en-US" sz="2400">
                          <a:latin typeface="Inter"/>
                          <a:ea typeface="Inter"/>
                          <a:cs typeface="Inter"/>
                          <a:sym typeface="Inter"/>
                        </a:rPr>
                        <a:t>central government</a:t>
                      </a:r>
                      <a:endParaRPr sz="2400">
                        <a:latin typeface="Inter"/>
                        <a:ea typeface="Inter"/>
                        <a:cs typeface="Inter"/>
                        <a:sym typeface="Inter"/>
                      </a:endParaRPr>
                    </a:p>
                  </a:txBody>
                  <a:tcPr marT="91425" marB="91425" marR="91425" marL="91425" anchor="ctr">
                    <a:lnL cap="flat" cmpd="sng" w="9525">
                      <a:solidFill>
                        <a:schemeClr val="dk1">
                          <a:alpha val="0"/>
                        </a:schemeClr>
                      </a:solidFill>
                      <a:prstDash val="solid"/>
                      <a:round/>
                      <a:headEnd len="sm" w="sm" type="none"/>
                      <a:tailEnd len="sm" w="sm" type="none"/>
                    </a:lnL>
                    <a:lnR cap="flat" cmpd="sng" w="9525">
                      <a:solidFill>
                        <a:srgbClr val="888888"/>
                      </a:solidFill>
                      <a:prstDash val="solid"/>
                      <a:round/>
                      <a:headEnd len="sm" w="sm" type="none"/>
                      <a:tailEnd len="sm" w="sm" type="none"/>
                    </a:lnR>
                    <a:lnT cap="flat" cmpd="sng" w="9525">
                      <a:solidFill>
                        <a:schemeClr val="dk1">
                          <a:alpha val="0"/>
                        </a:schemeClr>
                      </a:solidFill>
                      <a:prstDash val="solid"/>
                      <a:round/>
                      <a:headEnd len="sm" w="sm" type="none"/>
                      <a:tailEnd len="sm" w="sm" type="none"/>
                    </a:lnT>
                    <a:lnB cap="flat" cmpd="sng" w="9525">
                      <a:solidFill>
                        <a:schemeClr val="dk1">
                          <a:alpha val="0"/>
                        </a:schemeClr>
                      </a:solidFill>
                      <a:prstDash val="solid"/>
                      <a:round/>
                      <a:headEnd len="sm" w="sm" type="none"/>
                      <a:tailEnd len="sm" w="sm" type="none"/>
                    </a:lnB>
                    <a:solidFill>
                      <a:srgbClr val="EFFEF9"/>
                    </a:solidFill>
                  </a:tcPr>
                </a:tc>
              </a:tr>
              <a:tr h="1377725">
                <a:tc>
                  <a:txBody>
                    <a:bodyPr/>
                    <a:lstStyle/>
                    <a:p>
                      <a:pPr indent="-381000" lvl="0" marL="457200" rtl="0" algn="l">
                        <a:spcBef>
                          <a:spcPts val="0"/>
                        </a:spcBef>
                        <a:spcAft>
                          <a:spcPts val="0"/>
                        </a:spcAft>
                        <a:buSzPts val="2400"/>
                        <a:buFont typeface="Inter"/>
                        <a:buChar char="●"/>
                      </a:pPr>
                      <a:r>
                        <a:rPr lang="en-US" sz="2400">
                          <a:latin typeface="Inter"/>
                          <a:ea typeface="Inter"/>
                          <a:cs typeface="Inter"/>
                          <a:sym typeface="Inter"/>
                        </a:rPr>
                        <a:t>paper money</a:t>
                      </a:r>
                      <a:endParaRPr sz="2400">
                        <a:latin typeface="Inter"/>
                        <a:ea typeface="Inter"/>
                        <a:cs typeface="Inter"/>
                        <a:sym typeface="Inter"/>
                      </a:endParaRPr>
                    </a:p>
                  </a:txBody>
                  <a:tcPr marT="91425" marB="91425" marR="91425" marL="91425" anchor="ctr">
                    <a:lnL cap="flat" cmpd="sng" w="9525">
                      <a:solidFill>
                        <a:srgbClr val="888888"/>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chemeClr val="dk1">
                          <a:alpha val="0"/>
                        </a:schemeClr>
                      </a:solidFill>
                      <a:prstDash val="solid"/>
                      <a:round/>
                      <a:headEnd len="sm" w="sm" type="none"/>
                      <a:tailEnd len="sm" w="sm" type="none"/>
                    </a:lnT>
                    <a:lnB cap="flat" cmpd="sng" w="9525">
                      <a:solidFill>
                        <a:srgbClr val="888888"/>
                      </a:solidFill>
                      <a:prstDash val="solid"/>
                      <a:round/>
                      <a:headEnd len="sm" w="sm" type="none"/>
                      <a:tailEnd len="sm" w="sm" type="none"/>
                    </a:lnB>
                    <a:solidFill>
                      <a:srgbClr val="EFFEF9"/>
                    </a:solidFill>
                  </a:tcPr>
                </a:tc>
                <a:tc>
                  <a:txBody>
                    <a:bodyPr/>
                    <a:lstStyle/>
                    <a:p>
                      <a:pPr indent="-381000" lvl="0" marL="457200" rtl="0" algn="l">
                        <a:spcBef>
                          <a:spcPts val="0"/>
                        </a:spcBef>
                        <a:spcAft>
                          <a:spcPts val="0"/>
                        </a:spcAft>
                        <a:buSzPts val="2400"/>
                        <a:buFont typeface="Inter"/>
                        <a:buChar char="●"/>
                      </a:pPr>
                      <a:r>
                        <a:rPr lang="en-US" sz="2400">
                          <a:latin typeface="Inter"/>
                          <a:ea typeface="Inter"/>
                          <a:cs typeface="Inter"/>
                          <a:sym typeface="Inter"/>
                        </a:rPr>
                        <a:t>Articles of Confederation</a:t>
                      </a:r>
                      <a:endParaRPr sz="2400">
                        <a:latin typeface="Inter"/>
                        <a:ea typeface="Inter"/>
                        <a:cs typeface="Inter"/>
                        <a:sym typeface="Inter"/>
                      </a:endParaRPr>
                    </a:p>
                  </a:txBody>
                  <a:tcPr marT="91425" marB="91425" marR="91425" marL="91425" anchor="ctr">
                    <a:lnL cap="flat" cmpd="sng" w="9525">
                      <a:solidFill>
                        <a:schemeClr val="dk1">
                          <a:alpha val="0"/>
                        </a:scheme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chemeClr val="dk1">
                          <a:alpha val="0"/>
                        </a:schemeClr>
                      </a:solidFill>
                      <a:prstDash val="solid"/>
                      <a:round/>
                      <a:headEnd len="sm" w="sm" type="none"/>
                      <a:tailEnd len="sm" w="sm" type="none"/>
                    </a:lnT>
                    <a:lnB cap="flat" cmpd="sng" w="9525">
                      <a:solidFill>
                        <a:srgbClr val="888888"/>
                      </a:solidFill>
                      <a:prstDash val="solid"/>
                      <a:round/>
                      <a:headEnd len="sm" w="sm" type="none"/>
                      <a:tailEnd len="sm" w="sm" type="none"/>
                    </a:lnB>
                    <a:solidFill>
                      <a:srgbClr val="EFFEF9"/>
                    </a:solidFill>
                  </a:tcPr>
                </a:tc>
                <a:tc>
                  <a:txBody>
                    <a:bodyPr/>
                    <a:lstStyle/>
                    <a:p>
                      <a:pPr indent="-381000" lvl="0" marL="457200" rtl="0" algn="l">
                        <a:spcBef>
                          <a:spcPts val="0"/>
                        </a:spcBef>
                        <a:spcAft>
                          <a:spcPts val="0"/>
                        </a:spcAft>
                        <a:buSzPts val="2400"/>
                        <a:buFont typeface="Inter"/>
                        <a:buChar char="●"/>
                      </a:pPr>
                      <a:r>
                        <a:rPr lang="en-US" sz="2400">
                          <a:latin typeface="Inter"/>
                          <a:ea typeface="Inter"/>
                          <a:cs typeface="Inter"/>
                          <a:sym typeface="Inter"/>
                        </a:rPr>
                        <a:t>ratification</a:t>
                      </a:r>
                      <a:endParaRPr sz="2400">
                        <a:latin typeface="Inter"/>
                        <a:ea typeface="Inter"/>
                        <a:cs typeface="Inter"/>
                        <a:sym typeface="Inter"/>
                      </a:endParaRPr>
                    </a:p>
                  </a:txBody>
                  <a:tcPr marT="91425" marB="91425" marR="91425" marL="91425" anchor="ctr">
                    <a:lnL cap="flat" cmpd="sng" w="9525">
                      <a:solidFill>
                        <a:schemeClr val="dk1">
                          <a:alpha val="0"/>
                        </a:schemeClr>
                      </a:solidFill>
                      <a:prstDash val="solid"/>
                      <a:round/>
                      <a:headEnd len="sm" w="sm" type="none"/>
                      <a:tailEnd len="sm" w="sm" type="none"/>
                    </a:lnL>
                    <a:lnR cap="flat" cmpd="sng" w="9525">
                      <a:solidFill>
                        <a:srgbClr val="888888"/>
                      </a:solidFill>
                      <a:prstDash val="solid"/>
                      <a:round/>
                      <a:headEnd len="sm" w="sm" type="none"/>
                      <a:tailEnd len="sm" w="sm" type="none"/>
                    </a:lnR>
                    <a:lnT cap="flat" cmpd="sng" w="9525">
                      <a:solidFill>
                        <a:schemeClr val="dk1">
                          <a:alpha val="0"/>
                        </a:schemeClr>
                      </a:solidFill>
                      <a:prstDash val="solid"/>
                      <a:round/>
                      <a:headEnd len="sm" w="sm" type="none"/>
                      <a:tailEnd len="sm" w="sm" type="none"/>
                    </a:lnT>
                    <a:lnB cap="flat" cmpd="sng" w="9525">
                      <a:solidFill>
                        <a:srgbClr val="888888"/>
                      </a:solidFill>
                      <a:prstDash val="solid"/>
                      <a:round/>
                      <a:headEnd len="sm" w="sm" type="none"/>
                      <a:tailEnd len="sm" w="sm" type="none"/>
                    </a:lnB>
                    <a:solidFill>
                      <a:srgbClr val="EFFEF9"/>
                    </a:solidFill>
                  </a:tcP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